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2.xml" ContentType="application/vnd.openxmlformats-officedocument.theme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3.xml" ContentType="application/vnd.openxmlformats-officedocument.theme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7" r:id="rId1"/>
    <p:sldMasterId id="2147483940" r:id="rId2"/>
    <p:sldMasterId id="2147483976" r:id="rId3"/>
    <p:sldMasterId id="2147483992" r:id="rId4"/>
  </p:sldMasterIdLst>
  <p:notesMasterIdLst>
    <p:notesMasterId r:id="rId29"/>
  </p:notesMasterIdLst>
  <p:sldIdLst>
    <p:sldId id="2142532138" r:id="rId5"/>
    <p:sldId id="2142532140" r:id="rId6"/>
    <p:sldId id="2142532161" r:id="rId7"/>
    <p:sldId id="2142532162" r:id="rId8"/>
    <p:sldId id="2142532160" r:id="rId9"/>
    <p:sldId id="2142532159" r:id="rId10"/>
    <p:sldId id="2142532141" r:id="rId11"/>
    <p:sldId id="2142532142" r:id="rId12"/>
    <p:sldId id="2142532143" r:id="rId13"/>
    <p:sldId id="2142532144" r:id="rId14"/>
    <p:sldId id="2142532146" r:id="rId15"/>
    <p:sldId id="2142532147" r:id="rId16"/>
    <p:sldId id="2142532148" r:id="rId17"/>
    <p:sldId id="2142532149" r:id="rId18"/>
    <p:sldId id="2142532150" r:id="rId19"/>
    <p:sldId id="2142532152" r:id="rId20"/>
    <p:sldId id="2142532153" r:id="rId21"/>
    <p:sldId id="2142532154" r:id="rId22"/>
    <p:sldId id="2142532155" r:id="rId23"/>
    <p:sldId id="2142532156" r:id="rId24"/>
    <p:sldId id="2142532157" r:id="rId25"/>
    <p:sldId id="2142532158" r:id="rId26"/>
    <p:sldId id="288" r:id="rId27"/>
    <p:sldId id="28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C73FB"/>
    <a:srgbClr val="1050D6"/>
    <a:srgbClr val="2C5CA4"/>
    <a:srgbClr val="65BEBF"/>
    <a:srgbClr val="1DBAB5"/>
    <a:srgbClr val="4479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55"/>
    <p:restoredTop sz="96296"/>
  </p:normalViewPr>
  <p:slideViewPr>
    <p:cSldViewPr snapToGrid="0" snapToObjects="1">
      <p:cViewPr varScale="1">
        <p:scale>
          <a:sx n="128" d="100"/>
          <a:sy n="128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FFD75-F7C2-1540-ABE6-2425FD2D5863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EB111-6249-6E49-B5DE-E10F7661E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3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27367-3351-444A-8355-8A99C300F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484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27367-3351-444A-8355-8A99C300F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6993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27367-3351-444A-8355-8A99C300F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79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27367-3351-444A-8355-8A99C300F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450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27367-3351-444A-8355-8A99C300F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691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27367-3351-444A-8355-8A99C300F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0587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27367-3351-444A-8355-8A99C300F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372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27367-3351-444A-8355-8A99C300F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967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27367-3351-444A-8355-8A99C300F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13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27367-3351-444A-8355-8A99C300F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632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27367-3351-444A-8355-8A99C300F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951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27367-3351-444A-8355-8A99C300F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391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27367-3351-444A-8355-8A99C300F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751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27367-3351-444A-8355-8A99C300F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042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27367-3351-444A-8355-8A99C300F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579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27367-3351-444A-8355-8A99C300F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004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27367-3351-444A-8355-8A99C300F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90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27367-3351-444A-8355-8A99C300F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114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27367-3351-444A-8355-8A99C300F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429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27367-3351-444A-8355-8A99C300F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774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27367-3351-444A-8355-8A99C300F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781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27367-3351-444A-8355-8A99C300F7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7918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04799" y="326066"/>
            <a:ext cx="5486403" cy="59181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pic>
        <p:nvPicPr>
          <p:cNvPr id="12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185" y="5701213"/>
            <a:ext cx="3475705" cy="135056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566" y="6294795"/>
            <a:ext cx="125034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84698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304800" y="548641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400800" y="1457959"/>
            <a:ext cx="5486400" cy="4786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263669" indent="-263669">
              <a:defRPr sz="2133"/>
            </a:lvl2pPr>
            <a:lvl3pPr marL="562111" indent="-263669">
              <a:defRPr sz="2133"/>
            </a:lvl3pPr>
            <a:lvl4pPr marL="865997" indent="-256412">
              <a:defRPr sz="2133"/>
            </a:lvl4pPr>
            <a:lvl5pPr marL="1103964" indent="-263669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  <p:sp>
        <p:nvSpPr>
          <p:cNvPr id="97" name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57961"/>
            <a:ext cx="5486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087490"/>
      </p:ext>
    </p:extLst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able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256031"/>
            <a:ext cx="2438400" cy="58786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21" indent="-335580">
              <a:defRPr sz="2133">
                <a:solidFill>
                  <a:srgbClr val="000000"/>
                </a:solidFill>
              </a:defRPr>
            </a:lvl3pPr>
            <a:lvl4pPr marL="935927" indent="-326343">
              <a:defRPr sz="2133">
                <a:solidFill>
                  <a:srgbClr val="000000"/>
                </a:solidFill>
              </a:defRPr>
            </a:lvl4pPr>
            <a:lvl5pPr marL="1175875" indent="-335580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067874057"/>
      </p:ext>
    </p:extLst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 (with footer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1500661"/>
      </p:ext>
    </p:extLst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 (no footer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566" y="6294795"/>
            <a:ext cx="125034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778135"/>
      </p:ext>
    </p:extLst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hank you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" y="15240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tabLst>
                <a:tab pos="5350800" algn="r"/>
              </a:tabLst>
              <a:defRPr sz="1467">
                <a:solidFill>
                  <a:srgbClr val="000000"/>
                </a:solidFill>
              </a:defRPr>
            </a:lvl1pPr>
            <a:lvl2pPr marL="181273" indent="-181273">
              <a:spcBef>
                <a:spcPts val="0"/>
              </a:spcBef>
              <a:tabLst>
                <a:tab pos="5350800" algn="r"/>
              </a:tabLst>
              <a:defRPr sz="1467">
                <a:solidFill>
                  <a:srgbClr val="000000"/>
                </a:solidFill>
              </a:defRPr>
            </a:lvl2pPr>
            <a:lvl3pPr marL="479715" indent="-181273">
              <a:spcBef>
                <a:spcPts val="0"/>
              </a:spcBef>
              <a:tabLst>
                <a:tab pos="5350800" algn="r"/>
              </a:tabLst>
              <a:defRPr sz="1467">
                <a:solidFill>
                  <a:srgbClr val="000000"/>
                </a:solidFill>
              </a:defRPr>
            </a:lvl3pPr>
            <a:lvl4pPr marL="785868" indent="-176284">
              <a:spcBef>
                <a:spcPts val="0"/>
              </a:spcBef>
              <a:tabLst>
                <a:tab pos="5350800" algn="r"/>
              </a:tabLst>
              <a:defRPr sz="1467">
                <a:solidFill>
                  <a:srgbClr val="000000"/>
                </a:solidFill>
              </a:defRPr>
            </a:lvl4pPr>
            <a:lvl5pPr marL="1021568" indent="-181273">
              <a:spcBef>
                <a:spcPts val="0"/>
              </a:spcBef>
              <a:tabLst>
                <a:tab pos="5350800" algn="r"/>
              </a:tabLst>
              <a:defRPr sz="1467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613082415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ibm sign-off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980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603" y="2914867"/>
            <a:ext cx="1730147" cy="7014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4307222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v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Title Text"/>
          <p:cNvSpPr txBox="1">
            <a:spLocks noGrp="1"/>
          </p:cNvSpPr>
          <p:nvPr>
            <p:ph type="title"/>
          </p:nvPr>
        </p:nvSpPr>
        <p:spPr>
          <a:xfrm>
            <a:off x="304799" y="271707"/>
            <a:ext cx="5486403" cy="59724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98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747" y="6273801"/>
            <a:ext cx="695453" cy="281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9" name="Picture 6" descr="Picture 6"/>
          <p:cNvPicPr>
            <a:picLocks noChangeAspect="1"/>
          </p:cNvPicPr>
          <p:nvPr/>
        </p:nvPicPr>
        <p:blipFill>
          <a:blip r:embed="rId3"/>
          <a:srcRect l="18001" t="20400" r="17675" b="20719"/>
          <a:stretch>
            <a:fillRect/>
          </a:stretch>
        </p:blipFill>
        <p:spPr>
          <a:xfrm>
            <a:off x="4402664" y="1957324"/>
            <a:ext cx="3407163" cy="2923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9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747" y="320059"/>
            <a:ext cx="695453" cy="281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91" name="Picture 8" descr="Picture 8"/>
          <p:cNvPicPr>
            <a:picLocks noChangeAspect="1"/>
          </p:cNvPicPr>
          <p:nvPr/>
        </p:nvPicPr>
        <p:blipFill>
          <a:blip r:embed="rId5"/>
          <a:srcRect l="15172" t="28443" r="13568" b="27421"/>
          <a:stretch>
            <a:fillRect/>
          </a:stretch>
        </p:blipFill>
        <p:spPr>
          <a:xfrm>
            <a:off x="9880912" y="6112936"/>
            <a:ext cx="2160571" cy="627265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566" y="6294795"/>
            <a:ext cx="125034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3817515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Divi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0" name="Title Text"/>
          <p:cNvSpPr txBox="1">
            <a:spLocks noGrp="1"/>
          </p:cNvSpPr>
          <p:nvPr>
            <p:ph type="title"/>
          </p:nvPr>
        </p:nvSpPr>
        <p:spPr>
          <a:xfrm>
            <a:off x="304800" y="268225"/>
            <a:ext cx="5486400" cy="599167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219010191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Divider (with page content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" y="14986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tabLst>
                <a:tab pos="5350800" algn="r"/>
              </a:tabLst>
              <a:defRPr>
                <a:solidFill>
                  <a:srgbClr val="000000"/>
                </a:solidFill>
              </a:defRPr>
            </a:lvl1pPr>
            <a:lvl2pPr>
              <a:spcBef>
                <a:spcPts val="0"/>
              </a:spcBef>
              <a:tabLst>
                <a:tab pos="5350800" algn="r"/>
              </a:tabLst>
              <a:defRPr>
                <a:solidFill>
                  <a:srgbClr val="000000"/>
                </a:solidFill>
              </a:defRPr>
            </a:lvl2pPr>
            <a:lvl3pPr>
              <a:spcBef>
                <a:spcPts val="0"/>
              </a:spcBef>
              <a:tabLst>
                <a:tab pos="5350800" algn="r"/>
              </a:tabLst>
              <a:defRPr>
                <a:solidFill>
                  <a:srgbClr val="000000"/>
                </a:solidFill>
              </a:defRPr>
            </a:lvl3pPr>
            <a:lvl4pPr>
              <a:spcBef>
                <a:spcPts val="0"/>
              </a:spcBef>
              <a:tabLst>
                <a:tab pos="5350800" algn="r"/>
              </a:tabLst>
              <a:defRPr>
                <a:solidFill>
                  <a:srgbClr val="000000"/>
                </a:solidFill>
              </a:defRPr>
            </a:lvl4pPr>
            <a:lvl5pPr>
              <a:spcBef>
                <a:spcPts val="0"/>
              </a:spcBef>
              <a:tabLst>
                <a:tab pos="5350800" algn="r"/>
              </a:tabLst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0" name="Text Placeholder 6"/>
          <p:cNvSpPr>
            <a:spLocks noGrp="1"/>
          </p:cNvSpPr>
          <p:nvPr>
            <p:ph type="body" sz="half" idx="13"/>
          </p:nvPr>
        </p:nvSpPr>
        <p:spPr>
          <a:xfrm>
            <a:off x="6400800" y="14986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5350800" algn="r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tabLst>
                <a:tab pos="4013200" algn="r"/>
              </a:tabLst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542000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act, numb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itle Text"/>
          <p:cNvSpPr txBox="1">
            <a:spLocks noGrp="1"/>
          </p:cNvSpPr>
          <p:nvPr>
            <p:ph type="title"/>
          </p:nvPr>
        </p:nvSpPr>
        <p:spPr>
          <a:xfrm>
            <a:off x="304800" y="280415"/>
            <a:ext cx="5486400" cy="1338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" y="2015407"/>
            <a:ext cx="5486400" cy="41452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1pPr>
            <a:lvl2pPr marL="1582022" indent="-1582022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2pPr>
            <a:lvl3pPr marL="1880464" indent="-1582022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3pPr>
            <a:lvl4pPr marL="2148060" indent="-1538475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4pPr>
            <a:lvl5pPr marL="2422317" indent="-1582022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924174659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act, number, half-image (bleed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Text"/>
          <p:cNvSpPr txBox="1">
            <a:spLocks noGrp="1"/>
          </p:cNvSpPr>
          <p:nvPr>
            <p:ph type="title"/>
          </p:nvPr>
        </p:nvSpPr>
        <p:spPr>
          <a:xfrm>
            <a:off x="304800" y="280415"/>
            <a:ext cx="5486400" cy="1338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" y="2015407"/>
            <a:ext cx="5486400" cy="41452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1pPr>
            <a:lvl2pPr marL="1582022" indent="-1582022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2pPr>
            <a:lvl3pPr marL="1880464" indent="-1582022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3pPr>
            <a:lvl4pPr marL="2148060" indent="-1538475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4pPr>
            <a:lvl5pPr marL="2422317" indent="-1582022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9" name="Picture Placeholder 5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291239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Text"/>
          <p:cNvSpPr txBox="1">
            <a:spLocks noGrp="1"/>
          </p:cNvSpPr>
          <p:nvPr>
            <p:ph type="title"/>
          </p:nvPr>
        </p:nvSpPr>
        <p:spPr>
          <a:xfrm>
            <a:off x="304800" y="268225"/>
            <a:ext cx="5486400" cy="6695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" y="1327357"/>
            <a:ext cx="5486400" cy="49168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 marL="395505" indent="-395505">
              <a:defRPr sz="3200"/>
            </a:lvl2pPr>
            <a:lvl3pPr marL="693947" indent="-395505">
              <a:defRPr sz="3200"/>
            </a:lvl3pPr>
            <a:lvl4pPr marL="994203" indent="-384618">
              <a:defRPr sz="3200"/>
            </a:lvl4pPr>
            <a:lvl5pPr marL="1235800" indent="-39550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95786747"/>
      </p:ext>
    </p:extLst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ig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Title Text"/>
          <p:cNvSpPr txBox="1">
            <a:spLocks noGrp="1"/>
          </p:cNvSpPr>
          <p:nvPr>
            <p:ph type="title"/>
          </p:nvPr>
        </p:nvSpPr>
        <p:spPr>
          <a:xfrm>
            <a:off x="304800" y="353567"/>
            <a:ext cx="11582400" cy="59647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800" b="1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1452477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Title Text"/>
          <p:cNvSpPr txBox="1">
            <a:spLocks noGrp="1"/>
          </p:cNvSpPr>
          <p:nvPr>
            <p:ph type="title"/>
          </p:nvPr>
        </p:nvSpPr>
        <p:spPr>
          <a:xfrm>
            <a:off x="304801" y="268224"/>
            <a:ext cx="6916617" cy="6027741"/>
          </a:xfrm>
          <a:prstGeom prst="rect">
            <a:avLst/>
          </a:prstGeom>
        </p:spPr>
        <p:txBody>
          <a:bodyPr>
            <a:normAutofit/>
          </a:bodyPr>
          <a:lstStyle>
            <a:lvl1pPr marL="156629" indent="-156629"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7199060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, title,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Title Text"/>
          <p:cNvSpPr txBox="1">
            <a:spLocks noGrp="1"/>
          </p:cNvSpPr>
          <p:nvPr>
            <p:ph type="title"/>
          </p:nvPr>
        </p:nvSpPr>
        <p:spPr>
          <a:xfrm>
            <a:off x="304800" y="548641"/>
            <a:ext cx="5486400" cy="57707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5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400800" y="658369"/>
            <a:ext cx="5486400" cy="55996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5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7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685483"/>
      </p:ext>
    </p:extLst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, text (two column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Title Text"/>
          <p:cNvSpPr txBox="1">
            <a:spLocks noGrp="1"/>
          </p:cNvSpPr>
          <p:nvPr>
            <p:ph type="title"/>
          </p:nvPr>
        </p:nvSpPr>
        <p:spPr>
          <a:xfrm>
            <a:off x="304800" y="268225"/>
            <a:ext cx="5486400" cy="1279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6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" y="1499616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rgbClr val="000000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000000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000000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000000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5" name="Text Placeholder 9"/>
          <p:cNvSpPr>
            <a:spLocks noGrp="1"/>
          </p:cNvSpPr>
          <p:nvPr>
            <p:ph type="body" sz="half" idx="13"/>
          </p:nvPr>
        </p:nvSpPr>
        <p:spPr>
          <a:xfrm>
            <a:off x="6400800" y="1499616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rgbClr val="000000"/>
                </a:solidFill>
              </a:defRPr>
            </a:lvl1pPr>
          </a:lstStyle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936008"/>
      </p:ext>
    </p:extLst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, title, text (two column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Title Text"/>
          <p:cNvSpPr txBox="1">
            <a:spLocks noGrp="1"/>
          </p:cNvSpPr>
          <p:nvPr>
            <p:ph type="title"/>
          </p:nvPr>
        </p:nvSpPr>
        <p:spPr>
          <a:xfrm>
            <a:off x="304800" y="548641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400800" y="1457959"/>
            <a:ext cx="5486400" cy="4786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263669" indent="-263669">
              <a:defRPr sz="2133">
                <a:solidFill>
                  <a:srgbClr val="000000"/>
                </a:solidFill>
              </a:defRPr>
            </a:lvl2pPr>
            <a:lvl3pPr marL="562111" indent="-263669">
              <a:defRPr sz="2133">
                <a:solidFill>
                  <a:srgbClr val="000000"/>
                </a:solidFill>
              </a:defRPr>
            </a:lvl3pPr>
            <a:lvl4pPr marL="865997" indent="-256412">
              <a:defRPr sz="2133">
                <a:solidFill>
                  <a:srgbClr val="000000"/>
                </a:solidFill>
              </a:defRPr>
            </a:lvl4pPr>
            <a:lvl5pPr marL="1103964" indent="-263669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5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76" name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57961"/>
            <a:ext cx="5486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981134"/>
      </p:ext>
    </p:extLst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, text (two columns, different text size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Title Text"/>
          <p:cNvSpPr txBox="1">
            <a:spLocks noGrp="1"/>
          </p:cNvSpPr>
          <p:nvPr>
            <p:ph type="title"/>
          </p:nvPr>
        </p:nvSpPr>
        <p:spPr>
          <a:xfrm>
            <a:off x="304800" y="268225"/>
            <a:ext cx="5486400" cy="6695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" y="1327357"/>
            <a:ext cx="5486400" cy="49168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  <a:lvl2pPr marL="395505" indent="-395505">
              <a:defRPr sz="3200">
                <a:solidFill>
                  <a:srgbClr val="000000"/>
                </a:solidFill>
              </a:defRPr>
            </a:lvl2pPr>
            <a:lvl3pPr marL="693947" indent="-395505">
              <a:defRPr sz="3200">
                <a:solidFill>
                  <a:srgbClr val="000000"/>
                </a:solidFill>
              </a:defRPr>
            </a:lvl3pPr>
            <a:lvl4pPr marL="994203" indent="-384618">
              <a:defRPr sz="3200">
                <a:solidFill>
                  <a:srgbClr val="000000"/>
                </a:solidFill>
              </a:defRPr>
            </a:lvl4pPr>
            <a:lvl5pPr marL="1235800" indent="-395505">
              <a:defRPr sz="32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404061795"/>
      </p:ext>
    </p:extLst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, title, text (four column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Title Text"/>
          <p:cNvSpPr txBox="1">
            <a:spLocks noGrp="1"/>
          </p:cNvSpPr>
          <p:nvPr>
            <p:ph type="title"/>
          </p:nvPr>
        </p:nvSpPr>
        <p:spPr>
          <a:xfrm>
            <a:off x="304800" y="548641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21" indent="-335580">
              <a:defRPr sz="2133">
                <a:solidFill>
                  <a:srgbClr val="000000"/>
                </a:solidFill>
              </a:defRPr>
            </a:lvl3pPr>
            <a:lvl4pPr marL="935927" indent="-326343">
              <a:defRPr sz="2133">
                <a:solidFill>
                  <a:srgbClr val="000000"/>
                </a:solidFill>
              </a:defRPr>
            </a:lvl4pPr>
            <a:lvl5pPr marL="1175875" indent="-335580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5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96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97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9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762055"/>
      </p:ext>
    </p:extLst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, title, text, half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Title Text"/>
          <p:cNvSpPr txBox="1">
            <a:spLocks noGrp="1"/>
          </p:cNvSpPr>
          <p:nvPr>
            <p:ph type="title"/>
          </p:nvPr>
        </p:nvSpPr>
        <p:spPr>
          <a:xfrm>
            <a:off x="304800" y="548641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268225"/>
            <a:ext cx="5486400" cy="4000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67">
                <a:solidFill>
                  <a:srgbClr val="000000"/>
                </a:solidFill>
              </a:defRPr>
            </a:lvl1pPr>
            <a:lvl2pPr marL="181273" indent="-181273">
              <a:defRPr sz="1467">
                <a:solidFill>
                  <a:srgbClr val="000000"/>
                </a:solidFill>
              </a:defRPr>
            </a:lvl2pPr>
            <a:lvl3pPr marL="479715" indent="-181273">
              <a:defRPr sz="1467">
                <a:solidFill>
                  <a:srgbClr val="000000"/>
                </a:solidFill>
              </a:defRPr>
            </a:lvl3pPr>
            <a:lvl4pPr marL="785868" indent="-176284">
              <a:defRPr sz="1467">
                <a:solidFill>
                  <a:srgbClr val="000000"/>
                </a:solidFill>
              </a:defRPr>
            </a:lvl4pPr>
            <a:lvl5pPr marL="1021568" indent="-181273">
              <a:defRPr sz="1467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8" name="Text Placeholder 6"/>
          <p:cNvSpPr>
            <a:spLocks noGrp="1"/>
          </p:cNvSpPr>
          <p:nvPr>
            <p:ph type="body" sz="half" idx="13"/>
          </p:nvPr>
        </p:nvSpPr>
        <p:spPr>
          <a:xfrm>
            <a:off x="304800" y="1463039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09" name="Picture Placeholder 7"/>
          <p:cNvSpPr>
            <a:spLocks noGrp="1"/>
          </p:cNvSpPr>
          <p:nvPr>
            <p:ph type="pic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730777"/>
      </p:ext>
    </p:extLst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, title, text (two columns), half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Title Text"/>
          <p:cNvSpPr txBox="1">
            <a:spLocks noGrp="1"/>
          </p:cNvSpPr>
          <p:nvPr>
            <p:ph type="title"/>
          </p:nvPr>
        </p:nvSpPr>
        <p:spPr>
          <a:xfrm>
            <a:off x="304800" y="268225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1463038"/>
            <a:ext cx="2438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21" indent="-335580">
              <a:defRPr sz="2133">
                <a:solidFill>
                  <a:srgbClr val="000000"/>
                </a:solidFill>
              </a:defRPr>
            </a:lvl3pPr>
            <a:lvl4pPr marL="935927" indent="-326343">
              <a:defRPr sz="2133">
                <a:solidFill>
                  <a:srgbClr val="000000"/>
                </a:solidFill>
              </a:defRPr>
            </a:lvl4pPr>
            <a:lvl5pPr marL="1175875" indent="-335580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52800" y="1463037"/>
            <a:ext cx="2438400" cy="47811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20" name="Picture Placeholder 8"/>
          <p:cNvSpPr>
            <a:spLocks noGrp="1"/>
          </p:cNvSpPr>
          <p:nvPr>
            <p:ph type="pic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7372513"/>
      </p:ext>
    </p:extLst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, title, text (two narrow column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Title Text"/>
          <p:cNvSpPr txBox="1"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1463040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21" indent="-335580">
              <a:defRPr sz="2133">
                <a:solidFill>
                  <a:srgbClr val="000000"/>
                </a:solidFill>
              </a:defRPr>
            </a:lvl3pPr>
            <a:lvl4pPr marL="935927" indent="-326343">
              <a:defRPr sz="2133">
                <a:solidFill>
                  <a:srgbClr val="000000"/>
                </a:solidFill>
              </a:defRPr>
            </a:lvl4pPr>
            <a:lvl5pPr marL="1175875" indent="-335580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3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448800" y="1463039"/>
            <a:ext cx="2438400" cy="46685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87214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Text"/>
          <p:cNvSpPr txBox="1">
            <a:spLocks noGrp="1"/>
          </p:cNvSpPr>
          <p:nvPr>
            <p:ph type="title"/>
          </p:nvPr>
        </p:nvSpPr>
        <p:spPr>
          <a:xfrm>
            <a:off x="304800" y="548641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21" indent="-335580">
              <a:defRPr sz="2133"/>
            </a:lvl3pPr>
            <a:lvl4pPr marL="935927" indent="-326343">
              <a:defRPr sz="2133"/>
            </a:lvl4pPr>
            <a:lvl5pPr marL="1175875" indent="-335580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  <p:sp>
        <p:nvSpPr>
          <p:cNvPr id="11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  <p:sp>
        <p:nvSpPr>
          <p:cNvPr id="11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  <p:sp>
        <p:nvSpPr>
          <p:cNvPr id="119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843773"/>
      </p:ext>
    </p:extLst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, title, text (dark background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sp>
        <p:nvSpPr>
          <p:cNvPr id="1139" name="Title Text"/>
          <p:cNvSpPr txBox="1"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4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400800" y="1499615"/>
            <a:ext cx="5486400" cy="4668596"/>
          </a:xfrm>
          <a:prstGeom prst="rect">
            <a:avLst/>
          </a:prstGeom>
        </p:spPr>
        <p:txBody>
          <a:bodyPr>
            <a:normAutofit/>
          </a:bodyPr>
          <a:lstStyle>
            <a:lvl2pPr marL="0" indent="0">
              <a:buSzTx/>
              <a:buNone/>
            </a:lvl2pPr>
            <a:lvl3pPr marL="592075" indent="-293633"/>
            <a:lvl4pPr marL="895135" indent="-285550"/>
            <a:lvl5pPr marL="1133928" indent="-293633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377205"/>
      </p:ext>
    </p:extLst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,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58705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51" name="Picture Placeholder 7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9379997"/>
      </p:ext>
    </p:extLst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, half-blank are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58705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178315"/>
      </p:ext>
    </p:extLst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,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Title Text"/>
          <p:cNvSpPr txBox="1">
            <a:spLocks noGrp="1"/>
          </p:cNvSpPr>
          <p:nvPr>
            <p:ph type="title"/>
          </p:nvPr>
        </p:nvSpPr>
        <p:spPr>
          <a:xfrm>
            <a:off x="304800" y="268225"/>
            <a:ext cx="5486400" cy="508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9171752"/>
      </p:ext>
    </p:extLst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insight, text, box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2" y="3429000"/>
            <a:ext cx="6096001" cy="3429000"/>
          </a:xfrm>
          <a:prstGeom prst="rect">
            <a:avLst/>
          </a:prstGeom>
          <a:solidFill>
            <a:schemeClr val="accent3"/>
          </a:solidFill>
        </p:spPr>
        <p:txBody>
          <a:bodyPr lIns="192023" tIns="192023" rIns="192023" bIns="1920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7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1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77" name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63039"/>
            <a:ext cx="5486400" cy="465164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532084"/>
      </p:ext>
    </p:extLst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oxes (3 med, 2 sm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2" y="3429000"/>
            <a:ext cx="6096001" cy="3429000"/>
          </a:xfrm>
          <a:prstGeom prst="rect">
            <a:avLst/>
          </a:prstGeom>
          <a:solidFill>
            <a:schemeClr val="accent3"/>
          </a:solidFill>
        </p:spPr>
        <p:txBody>
          <a:bodyPr lIns="192023" tIns="192023" rIns="192023" bIns="1920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86" name="Title Text"/>
          <p:cNvSpPr txBox="1">
            <a:spLocks noGrp="1"/>
          </p:cNvSpPr>
          <p:nvPr>
            <p:ph type="title"/>
          </p:nvPr>
        </p:nvSpPr>
        <p:spPr>
          <a:xfrm>
            <a:off x="-3" y="-3"/>
            <a:ext cx="6096000" cy="3429003"/>
          </a:xfrm>
          <a:prstGeom prst="rect">
            <a:avLst/>
          </a:prstGeom>
          <a:solidFill>
            <a:schemeClr val="accent2"/>
          </a:solidFill>
        </p:spPr>
        <p:txBody>
          <a:bodyPr lIns="201168" tIns="201168" rIns="201168" bIns="201168"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22921078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oxes (1 large, 4 sm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143997" y="3429000"/>
            <a:ext cx="3048001" cy="3429000"/>
          </a:xfrm>
          <a:prstGeom prst="rect">
            <a:avLst/>
          </a:prstGeom>
          <a:solidFill>
            <a:srgbClr val="BCB9B9"/>
          </a:solidFill>
        </p:spPr>
        <p:txBody>
          <a:bodyPr lIns="192023" tIns="192023" rIns="192023" bIns="192023"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95" name="Title Text"/>
          <p:cNvSpPr txBox="1">
            <a:spLocks noGrp="1"/>
          </p:cNvSpPr>
          <p:nvPr>
            <p:ph type="title"/>
          </p:nvPr>
        </p:nvSpPr>
        <p:spPr>
          <a:xfrm>
            <a:off x="-2" y="-3"/>
            <a:ext cx="12192001" cy="3429003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1pPr>
              <a:defRPr sz="6400"/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880283054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(black box) over image(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03" name="Title Text"/>
          <p:cNvSpPr txBox="1">
            <a:spLocks noGrp="1"/>
          </p:cNvSpPr>
          <p:nvPr>
            <p:ph type="title"/>
          </p:nvPr>
        </p:nvSpPr>
        <p:spPr>
          <a:xfrm>
            <a:off x="-2" y="-3"/>
            <a:ext cx="12192001" cy="1720853"/>
          </a:xfrm>
          <a:prstGeom prst="rect">
            <a:avLst/>
          </a:prstGeom>
          <a:solidFill>
            <a:srgbClr val="000000"/>
          </a:solidFill>
        </p:spPr>
        <p:txBody>
          <a:bodyPr lIns="201168" tIns="201168" rIns="201168" bIns="201168"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308164035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ext (black box) over image(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3810000"/>
            <a:ext cx="3048000" cy="3048000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2pPr marL="322996" indent="-322996"/>
            <a:lvl3pPr marL="621438" indent="-322996"/>
            <a:lvl4pPr marL="923690" indent="-314105"/>
            <a:lvl5pPr marL="1163291" indent="-32299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6646614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oxes (4 t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-2"/>
            <a:ext cx="3048000" cy="6858001"/>
          </a:xfrm>
          <a:prstGeom prst="rect">
            <a:avLst/>
          </a:prstGeom>
          <a:solidFill>
            <a:srgbClr val="000000"/>
          </a:solidFill>
        </p:spPr>
        <p:txBody>
          <a:bodyPr lIns="182879" tIns="182879" rIns="182879" bIns="182879">
            <a:normAutofit/>
          </a:bodyPr>
          <a:lstStyle>
            <a:lvl1pPr>
              <a:defRPr sz="2133"/>
            </a:lvl1pPr>
            <a:lvl2pPr marL="335580" indent="-335580">
              <a:defRPr sz="2133"/>
            </a:lvl2pPr>
            <a:lvl3pPr marL="634021" indent="-335580">
              <a:defRPr sz="2133"/>
            </a:lvl3pPr>
            <a:lvl4pPr marL="935927" indent="-326343">
              <a:defRPr sz="2133"/>
            </a:lvl4pPr>
            <a:lvl5pPr marL="1175875" indent="-335580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244791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icture Placeholder 7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304800" y="548641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268225"/>
            <a:ext cx="5486400" cy="4000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67"/>
            </a:lvl1pPr>
            <a:lvl2pPr marL="181273" indent="-181273">
              <a:defRPr sz="1467"/>
            </a:lvl2pPr>
            <a:lvl3pPr marL="479715" indent="-181273">
              <a:defRPr sz="1467"/>
            </a:lvl3pPr>
            <a:lvl4pPr marL="785868" indent="-176284">
              <a:defRPr sz="1467"/>
            </a:lvl4pPr>
            <a:lvl5pPr marL="1021568" indent="-181273">
              <a:defRPr sz="14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63039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925585"/>
      </p:ext>
    </p:extLst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graph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1463040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21" indent="-335580">
              <a:defRPr sz="2133">
                <a:solidFill>
                  <a:srgbClr val="000000"/>
                </a:solidFill>
              </a:defRPr>
            </a:lvl3pPr>
            <a:lvl4pPr marL="935927" indent="-326343">
              <a:defRPr sz="2133">
                <a:solidFill>
                  <a:srgbClr val="000000"/>
                </a:solidFill>
              </a:defRPr>
            </a:lvl4pPr>
            <a:lvl5pPr marL="1175875" indent="-335580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68461861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, text (1/4), content (3/4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1488650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 marL="293633" indent="-293633">
              <a:defRPr>
                <a:solidFill>
                  <a:srgbClr val="000000"/>
                </a:solidFill>
              </a:defRPr>
            </a:lvl2pPr>
            <a:lvl3pPr marL="592075" indent="-293633">
              <a:defRPr>
                <a:solidFill>
                  <a:srgbClr val="000000"/>
                </a:solidFill>
              </a:defRPr>
            </a:lvl3pPr>
            <a:lvl4pPr marL="895135" indent="-285550">
              <a:defRPr>
                <a:solidFill>
                  <a:srgbClr val="000000"/>
                </a:solidFill>
              </a:defRPr>
            </a:lvl4pPr>
            <a:lvl5pPr marL="1133928" indent="-293633"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79586470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, text (1/4), blank (3/4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1488650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 marL="293633" indent="-293633">
              <a:defRPr>
                <a:solidFill>
                  <a:srgbClr val="000000"/>
                </a:solidFill>
              </a:defRPr>
            </a:lvl2pPr>
            <a:lvl3pPr marL="592075" indent="-293633">
              <a:defRPr>
                <a:solidFill>
                  <a:srgbClr val="000000"/>
                </a:solidFill>
              </a:defRPr>
            </a:lvl3pPr>
            <a:lvl4pPr marL="895135" indent="-285550">
              <a:defRPr>
                <a:solidFill>
                  <a:srgbClr val="000000"/>
                </a:solidFill>
              </a:defRPr>
            </a:lvl4pPr>
            <a:lvl5pPr marL="1133928" indent="-293633"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368117003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ase study: title, text (2/4), content (2/4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1463041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335580" indent="-335580">
              <a:defRPr sz="2133">
                <a:solidFill>
                  <a:srgbClr val="000000"/>
                </a:solidFill>
              </a:defRPr>
            </a:lvl2pPr>
            <a:lvl3pPr marL="634021" indent="-335580">
              <a:defRPr sz="2133">
                <a:solidFill>
                  <a:srgbClr val="000000"/>
                </a:solidFill>
              </a:defRPr>
            </a:lvl3pPr>
            <a:lvl4pPr marL="935927" indent="-326343">
              <a:defRPr sz="2133">
                <a:solidFill>
                  <a:srgbClr val="000000"/>
                </a:solidFill>
              </a:defRPr>
            </a:lvl4pPr>
            <a:lvl5pPr marL="1175875" indent="-335580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57" name="Picture Placeholder 11"/>
          <p:cNvSpPr>
            <a:spLocks noGrp="1"/>
          </p:cNvSpPr>
          <p:nvPr>
            <p:ph type="pic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6334607"/>
      </p:ext>
    </p:extLst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ase study 2: title, text (2/4), quote (2/4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1463041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335580" indent="-335580">
              <a:defRPr sz="2133">
                <a:solidFill>
                  <a:srgbClr val="000000"/>
                </a:solidFill>
              </a:defRPr>
            </a:lvl2pPr>
            <a:lvl3pPr marL="634021" indent="-335580">
              <a:defRPr sz="2133">
                <a:solidFill>
                  <a:srgbClr val="000000"/>
                </a:solidFill>
              </a:defRPr>
            </a:lvl3pPr>
            <a:lvl4pPr marL="935927" indent="-326343">
              <a:defRPr sz="2133">
                <a:solidFill>
                  <a:srgbClr val="000000"/>
                </a:solidFill>
              </a:defRPr>
            </a:lvl4pPr>
            <a:lvl5pPr marL="1175875" indent="-335580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68" name="Text Placeholder 8"/>
          <p:cNvSpPr>
            <a:spLocks noGrp="1"/>
          </p:cNvSpPr>
          <p:nvPr>
            <p:ph type="body" sz="half" idx="14"/>
          </p:nvPr>
        </p:nvSpPr>
        <p:spPr>
          <a:xfrm>
            <a:off x="6267190" y="1454616"/>
            <a:ext cx="5620012" cy="4608577"/>
          </a:xfrm>
          <a:prstGeom prst="rect">
            <a:avLst/>
          </a:prstGeom>
        </p:spPr>
        <p:txBody>
          <a:bodyPr>
            <a:normAutofit/>
          </a:bodyPr>
          <a:lstStyle>
            <a:lvl1pPr marL="156629" indent="-156629">
              <a:defRPr sz="2400">
                <a:solidFill>
                  <a:srgbClr val="000000"/>
                </a:solidFill>
              </a:defRPr>
            </a:lvl1pPr>
          </a:lstStyle>
          <a:p>
            <a:pPr marL="117475" indent="-117475">
              <a:defRPr sz="24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530667"/>
      </p:ext>
    </p:extLst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ab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256031"/>
            <a:ext cx="2438400" cy="58786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21" indent="-335580">
              <a:defRPr sz="2133">
                <a:solidFill>
                  <a:srgbClr val="000000"/>
                </a:solidFill>
              </a:defRPr>
            </a:lvl3pPr>
            <a:lvl4pPr marL="935927" indent="-326343">
              <a:defRPr sz="2133">
                <a:solidFill>
                  <a:srgbClr val="000000"/>
                </a:solidFill>
              </a:defRPr>
            </a:lvl4pPr>
            <a:lvl5pPr marL="1175875" indent="-335580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970011504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 (with footer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4011084"/>
      </p:ext>
    </p:extLst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 (no footer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566" y="6294795"/>
            <a:ext cx="125034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6628571"/>
      </p:ext>
    </p:extLst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hank yo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9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" y="15240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tabLst>
                <a:tab pos="5350800" algn="r"/>
              </a:tabLst>
              <a:defRPr sz="1467">
                <a:solidFill>
                  <a:srgbClr val="000000"/>
                </a:solidFill>
              </a:defRPr>
            </a:lvl1pPr>
            <a:lvl2pPr marL="181273" indent="-181273">
              <a:spcBef>
                <a:spcPts val="0"/>
              </a:spcBef>
              <a:tabLst>
                <a:tab pos="5350800" algn="r"/>
              </a:tabLst>
              <a:defRPr sz="1467">
                <a:solidFill>
                  <a:srgbClr val="000000"/>
                </a:solidFill>
              </a:defRPr>
            </a:lvl2pPr>
            <a:lvl3pPr marL="479715" indent="-181273">
              <a:spcBef>
                <a:spcPts val="0"/>
              </a:spcBef>
              <a:tabLst>
                <a:tab pos="5350800" algn="r"/>
              </a:tabLst>
              <a:defRPr sz="1467">
                <a:solidFill>
                  <a:srgbClr val="000000"/>
                </a:solidFill>
              </a:defRPr>
            </a:lvl3pPr>
            <a:lvl4pPr marL="785868" indent="-176284">
              <a:spcBef>
                <a:spcPts val="0"/>
              </a:spcBef>
              <a:tabLst>
                <a:tab pos="5350800" algn="r"/>
              </a:tabLst>
              <a:defRPr sz="1467">
                <a:solidFill>
                  <a:srgbClr val="000000"/>
                </a:solidFill>
              </a:defRPr>
            </a:lvl4pPr>
            <a:lvl5pPr marL="1021568" indent="-181273">
              <a:spcBef>
                <a:spcPts val="0"/>
              </a:spcBef>
              <a:tabLst>
                <a:tab pos="5350800" algn="r"/>
              </a:tabLst>
              <a:defRPr sz="1467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096070054"/>
      </p:ext>
    </p:extLst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ibm sign-off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30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603" y="2914867"/>
            <a:ext cx="1730147" cy="7014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8246218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icture Placeholder 8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304800" y="268225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1463038"/>
            <a:ext cx="2438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21" indent="-335580">
              <a:defRPr sz="2133"/>
            </a:lvl3pPr>
            <a:lvl4pPr marL="935927" indent="-326343">
              <a:defRPr sz="2133"/>
            </a:lvl4pPr>
            <a:lvl5pPr marL="1175875" indent="-335580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352800" y="1463037"/>
            <a:ext cx="2438400" cy="47811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197666"/>
      </p:ext>
    </p:extLst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Fast Start 2020 Title Slide">
    <p:bg>
      <p:bgPr>
        <a:gradFill flip="none" rotWithShape="1">
          <a:gsLst>
            <a:gs pos="0">
              <a:srgbClr val="0645CE"/>
            </a:gs>
            <a:gs pos="49917">
              <a:srgbClr val="0631A6"/>
            </a:gs>
            <a:gs pos="100000">
              <a:srgbClr val="062186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IBM Cloud Fast Start 2020"/>
          <p:cNvSpPr txBox="1"/>
          <p:nvPr/>
        </p:nvSpPr>
        <p:spPr>
          <a:xfrm>
            <a:off x="338667" y="6143412"/>
            <a:ext cx="481990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/>
          <a:p>
            <a:pPr>
              <a:defRPr sz="1200">
                <a:solidFill>
                  <a:srgbClr val="FFFFFF"/>
                </a:solidFill>
              </a:defRPr>
            </a:pPr>
            <a:r>
              <a:rPr sz="1600" dirty="0"/>
              <a:t>IBM </a:t>
            </a:r>
            <a:r>
              <a:rPr sz="16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Cloud</a:t>
            </a:r>
            <a:r>
              <a:rPr lang="en-US" sz="1600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and Cognitive Software</a:t>
            </a:r>
            <a:r>
              <a:rPr sz="1600" dirty="0"/>
              <a:t> Fast Start 2020</a:t>
            </a:r>
          </a:p>
        </p:txBody>
      </p:sp>
      <p:pic>
        <p:nvPicPr>
          <p:cNvPr id="1317" name="IBM_Cloud_Icon_White.png" descr="IBM_Cloud_Icon_Wh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552" y="147721"/>
            <a:ext cx="1197865" cy="112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84246C-72EB-5C49-A650-363398FF886D}"/>
              </a:ext>
            </a:extLst>
          </p:cNvPr>
          <p:cNvSpPr/>
          <p:nvPr userDrawn="1"/>
        </p:nvSpPr>
        <p:spPr>
          <a:xfrm>
            <a:off x="10233981" y="6150002"/>
            <a:ext cx="16193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IBM Plex Sans Thin" panose="020B0203050000000000" pitchFamily="34" charset="77"/>
              </a:rPr>
              <a:t>#FastStart2020</a:t>
            </a:r>
          </a:p>
        </p:txBody>
      </p:sp>
    </p:spTree>
    <p:extLst>
      <p:ext uri="{BB962C8B-B14F-4D97-AF65-F5344CB8AC3E}">
        <p14:creationId xmlns:p14="http://schemas.microsoft.com/office/powerpoint/2010/main" val="3666205875"/>
      </p:ext>
    </p:extLst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309F47C7-8D3A-E54B-A3AB-8E3DCB8290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0840671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6C290526-3D4A-B545-9A50-9BB1092E10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8149022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DA46FB3C-B77B-704D-B0B8-023DCE2B2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0513912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6CBE7722-D15A-974E-9796-7C759AED41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6094035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A01E3A7E-6D4A-FA4F-B1C9-8E7C8763AA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4854778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DBD9F0BF-3A35-EC4C-8D6F-E57B41C87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0350859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00AAE53B-DE1B-0D41-93DD-F0BF6C4B2D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2335312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6F322D97-F09C-AD49-9B1A-54C9A8E76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0279945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557CE15C-5582-244C-A876-9A5A60CA7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52762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Text"/>
          <p:cNvSpPr txBox="1"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1463040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21" indent="-335580">
              <a:defRPr sz="2133"/>
            </a:lvl3pPr>
            <a:lvl4pPr marL="935927" indent="-326343">
              <a:defRPr sz="2133"/>
            </a:lvl4pPr>
            <a:lvl5pPr marL="1175875" indent="-335580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  <p:sp>
        <p:nvSpPr>
          <p:cNvPr id="152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448800" y="1463039"/>
            <a:ext cx="2438400" cy="46685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687281"/>
      </p:ext>
    </p:extLst>
  </p:cSld>
  <p:clrMapOvr>
    <a:masterClrMapping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7816068E-5E0D-8349-97BF-0289988592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5731350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07F4C7D4-8774-2F46-8963-C0756275D1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392249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55772498-4AEC-0E46-B36D-A64F5C382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2817821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96D627A-88CE-CF42-B2D5-EC8DA51A7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4524861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36E1A4E0-2661-9F4D-872B-F0B4D83FB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105242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7E5FAA42-AA5E-0A40-B5ED-C4F8371658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8063064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F25A80D1-7646-CB40-8518-52774454D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1869277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6E9203EC-5850-5446-8AF7-6AB1C1254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6220133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AD1B1199-B224-9C42-9D8A-CD35886FD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8636126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3C4967A2-79C0-FB49-9F67-72530429A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01398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sp>
        <p:nvSpPr>
          <p:cNvPr id="160" name="Title Text"/>
          <p:cNvSpPr txBox="1"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400800" y="1499615"/>
            <a:ext cx="5486400" cy="4668596"/>
          </a:xfrm>
          <a:prstGeom prst="rect">
            <a:avLst/>
          </a:prstGeom>
        </p:spPr>
        <p:txBody>
          <a:bodyPr>
            <a:normAutofit/>
          </a:bodyPr>
          <a:lstStyle>
            <a:lvl2pPr marL="0" indent="0">
              <a:buSzTx/>
              <a:buNone/>
            </a:lvl2pPr>
            <a:lvl3pPr marL="592075" indent="-293633"/>
            <a:lvl4pPr marL="895135" indent="-285550"/>
            <a:lvl5pPr marL="1133928" indent="-293633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431038"/>
      </p:ext>
    </p:extLst>
  </p:cSld>
  <p:clrMapOvr>
    <a:masterClrMapping/>
  </p:clrMapOvr>
  <p:transition spd="med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614DAAB-C978-CC47-90CA-B23CDDFEE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5094763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73E89CC-A6B4-884D-A219-3DD33A964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3442682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788421B-6141-D048-9F54-87F8A049D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8666015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3AD2D5BE-0535-5B4A-B450-B7F0C00C9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6137777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5077B903-3C54-BD41-8F7E-9FFB1C14B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4071354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ED53B093-D96D-B84A-896F-A825E3DAA9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5035466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40D6DE39-9E6E-454D-A805-DE2FA7B21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1258046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C97A6B66-E323-3F45-A6B8-399DEBFC32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7914319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7A689432-1A17-8F44-B9CB-37E7C04A2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71944746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CDCDAE95-2EF4-214A-9FD5-B0618A730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22291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icture Placeholder 7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58705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8673833"/>
      </p:ext>
    </p:extLst>
  </p:cSld>
  <p:clrMapOvr>
    <a:masterClrMapping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05016115-F3A1-244F-982B-EAB61A747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1417354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6DDC72E9-82DD-E145-BB92-60E0E02EB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7432356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EDCA8F98-7CE4-9740-9836-7F20BEF2AE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5066374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50817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6E9D833D-8078-3D40-A561-29993B0E0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9953216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7C068F36-BF8C-C843-9304-05B6544A33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5179202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571500"/>
            <a:ext cx="10287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5524500" cy="43815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0" y="1714500"/>
            <a:ext cx="5715000" cy="43815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562600" cy="381000"/>
          </a:xfrm>
        </p:spPr>
        <p:txBody>
          <a:bodyPr tIns="0" anchor="b"/>
          <a:lstStyle>
            <a:lvl1pPr>
              <a:defRPr sz="667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418360107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571500"/>
            <a:ext cx="10287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2476500" cy="43815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6096000" y="1714500"/>
            <a:ext cx="2857500" cy="43815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048000" y="1714500"/>
            <a:ext cx="2857500" cy="43815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857500" cy="43815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562600" cy="381000"/>
          </a:xfrm>
        </p:spPr>
        <p:txBody>
          <a:bodyPr tIns="0" anchor="b"/>
          <a:lstStyle>
            <a:lvl1pPr>
              <a:defRPr sz="667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147031247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571500"/>
            <a:ext cx="10287000" cy="9525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5524500" cy="43815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6096000" y="1714500"/>
            <a:ext cx="57150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562600" cy="381000"/>
          </a:xfrm>
        </p:spPr>
        <p:txBody>
          <a:bodyPr tIns="0" anchor="b"/>
          <a:lstStyle>
            <a:lvl1pPr>
              <a:defRPr sz="667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347160107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571500"/>
            <a:ext cx="10287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2476500" cy="43815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6096000" y="1714500"/>
            <a:ext cx="2857500" cy="43815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048000" y="1714500"/>
            <a:ext cx="2857500" cy="43815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857500" cy="43815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562600" cy="381000"/>
          </a:xfrm>
        </p:spPr>
        <p:txBody>
          <a:bodyPr tIns="0" anchor="b"/>
          <a:lstStyle>
            <a:lvl1pPr>
              <a:defRPr sz="667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1411384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58705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0815319"/>
      </p:ext>
    </p:extLst>
  </p:cSld>
  <p:clrMapOvr>
    <a:masterClrMapping/>
  </p:clrMapOvr>
  <p:transition spd="med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571500"/>
            <a:ext cx="10287000" cy="9525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5524500" cy="43815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6096000" y="1714500"/>
            <a:ext cx="57150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562600" cy="381000"/>
          </a:xfrm>
        </p:spPr>
        <p:txBody>
          <a:bodyPr tIns="0" anchor="b"/>
          <a:lstStyle>
            <a:lvl1pPr>
              <a:defRPr sz="667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11134522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6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571500"/>
            <a:ext cx="10287000" cy="9525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2476500" cy="43815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6096000" y="1714500"/>
            <a:ext cx="2857500" cy="43815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048000" y="1714500"/>
            <a:ext cx="2857500" cy="43815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857500" cy="43815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524500" cy="381000"/>
          </a:xfrm>
        </p:spPr>
        <p:txBody>
          <a:bodyPr tIns="0" anchor="b"/>
          <a:lstStyle>
            <a:lvl1pPr>
              <a:defRPr sz="667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188209205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6096000" y="1714500"/>
            <a:ext cx="2857500" cy="43815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3238500" y="1714500"/>
            <a:ext cx="2667000" cy="43815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857500" cy="43815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096000"/>
            <a:ext cx="2514601" cy="403860"/>
          </a:xfrm>
        </p:spPr>
        <p:txBody>
          <a:bodyPr tIns="0" anchor="b"/>
          <a:lstStyle>
            <a:lvl1pPr>
              <a:defRPr sz="667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Research</a:t>
            </a:r>
          </a:p>
        </p:txBody>
      </p:sp>
    </p:spTree>
    <p:extLst>
      <p:ext uri="{BB962C8B-B14F-4D97-AF65-F5344CB8AC3E}">
        <p14:creationId xmlns:p14="http://schemas.microsoft.com/office/powerpoint/2010/main" val="383703728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3048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6096000" y="1714500"/>
            <a:ext cx="2857500" cy="43815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3238500" y="1714500"/>
            <a:ext cx="2667000" cy="43815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857500" cy="43815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096000"/>
            <a:ext cx="2514601" cy="403860"/>
          </a:xfrm>
        </p:spPr>
        <p:txBody>
          <a:bodyPr tIns="0" anchor="b"/>
          <a:lstStyle>
            <a:lvl1pPr>
              <a:defRPr sz="667" b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14 November 2021</a:t>
              </a:fld>
              <a:endPara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49142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3048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6096000" y="1714500"/>
            <a:ext cx="2857500" cy="43815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3238500" y="1714500"/>
            <a:ext cx="2667000" cy="4381500"/>
          </a:xfr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9144000" y="0"/>
            <a:ext cx="3048000" cy="6858000"/>
          </a:xfrm>
        </p:spPr>
        <p:txBody>
          <a:bodyPr lIns="228600" tIns="2057400" rIns="9144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096000"/>
            <a:ext cx="2514601" cy="403860"/>
          </a:xfrm>
        </p:spPr>
        <p:txBody>
          <a:bodyPr tIns="0" anchor="b"/>
          <a:lstStyle>
            <a:lvl1pPr>
              <a:defRPr sz="667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4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2017 IBM Corporation</a:t>
              </a:r>
              <a:r>
                <a:rPr lang="en-US" sz="666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14 November 2021</a:t>
              </a:fld>
              <a:endPara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3266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5486400" cy="4381500"/>
          </a:xfrm>
          <a:prstGeom prst="rect">
            <a:avLst/>
          </a:prstGeom>
        </p:spPr>
        <p:txBody>
          <a:bodyPr t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86500" y="1714500"/>
            <a:ext cx="5486400" cy="43815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562600" cy="381000"/>
          </a:xfrm>
          <a:prstGeom prst="rect">
            <a:avLst/>
          </a:prstGeom>
        </p:spPr>
        <p:txBody>
          <a:bodyPr tIns="0" anchor="b"/>
          <a:lstStyle>
            <a:lvl1pPr>
              <a:defRPr sz="667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854770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5486400" cy="4381500"/>
          </a:xfrm>
          <a:prstGeom prst="rect">
            <a:avLst/>
          </a:prstGeom>
        </p:spPr>
        <p:txBody>
          <a:bodyPr tIns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86500" y="1714500"/>
            <a:ext cx="5486400" cy="43815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1" y="6515113"/>
            <a:ext cx="471763" cy="190500"/>
          </a:xfrm>
          <a:prstGeom prst="rect">
            <a:avLst/>
          </a:prstGeom>
        </p:spPr>
      </p:pic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524500" cy="381000"/>
          </a:xfrm>
          <a:prstGeom prst="rect">
            <a:avLst/>
          </a:prstGeom>
        </p:spPr>
        <p:txBody>
          <a:bodyPr tIns="0" anchor="b"/>
          <a:lstStyle>
            <a:lvl1pPr>
              <a:defRPr sz="667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649231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5486400" cy="4381500"/>
          </a:xfrm>
          <a:prstGeom prst="rect">
            <a:avLst/>
          </a:prstGeom>
        </p:spPr>
        <p:txBody>
          <a:bodyPr tIns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286500" y="1714500"/>
            <a:ext cx="5486400" cy="43815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1" y="6515113"/>
            <a:ext cx="471763" cy="190500"/>
          </a:xfrm>
          <a:prstGeom prst="rect">
            <a:avLst/>
          </a:prstGeom>
        </p:spPr>
      </p:pic>
      <p:sp>
        <p:nvSpPr>
          <p:cNvPr id="10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562600" cy="381000"/>
          </a:xfrm>
          <a:prstGeom prst="rect">
            <a:avLst/>
          </a:prstGeom>
        </p:spPr>
        <p:txBody>
          <a:bodyPr tIns="0" anchor="b"/>
          <a:lstStyle>
            <a:lvl1pPr>
              <a:defRPr sz="667" b="0">
                <a:solidFill>
                  <a:schemeClr val="tx1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964088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DFCB-5CA0-9740-A3D9-3002A9B863FA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1430-7DB4-EC44-84DA-2DAD12A7B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639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9DFCB-5CA0-9740-A3D9-3002A9B863FA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1430-7DB4-EC44-84DA-2DAD12A7B94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A94D4FA-8CB4-DA40-ABDD-62993C0EA90E}"/>
              </a:ext>
            </a:extLst>
          </p:cNvPr>
          <p:cNvSpPr txBox="1">
            <a:spLocks/>
          </p:cNvSpPr>
          <p:nvPr userDrawn="1"/>
        </p:nvSpPr>
        <p:spPr>
          <a:xfrm>
            <a:off x="1" y="1"/>
            <a:ext cx="14380751" cy="380999"/>
          </a:xfrm>
          <a:prstGeom prst="rect">
            <a:avLst/>
          </a:prstGeom>
          <a:solidFill>
            <a:srgbClr val="051243"/>
          </a:solidFill>
        </p:spPr>
        <p:txBody>
          <a:bodyPr tIns="0"/>
          <a:lstStyle>
            <a:lvl1pPr marL="0" indent="0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sz="400">
                <a:solidFill>
                  <a:schemeClr val="bg1"/>
                </a:solidFill>
                <a:latin typeface="+mn-lt"/>
                <a:ea typeface="IBM Plex Sans" charset="0"/>
                <a:cs typeface="IBM Plex Sans" charset="0"/>
              </a:defRPr>
            </a:lvl1pPr>
            <a:lvl2pPr marL="274080" indent="-274080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200">
                <a:solidFill>
                  <a:schemeClr val="bg1"/>
                </a:solidFill>
                <a:latin typeface="+mn-lt"/>
                <a:ea typeface="IBM Plex Sans" charset="0"/>
                <a:cs typeface="IBM Plex Sans" charset="0"/>
              </a:defRPr>
            </a:lvl2pPr>
            <a:lvl3pPr marL="548160" indent="-225863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2200">
                <a:solidFill>
                  <a:schemeClr val="bg1"/>
                </a:solidFill>
                <a:latin typeface="+mn-lt"/>
                <a:ea typeface="IBM Plex Sans" charset="0"/>
                <a:cs typeface="IBM Plex Sans" charset="0"/>
              </a:defRPr>
            </a:lvl3pPr>
            <a:lvl4pPr marL="1004960" indent="-309609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.AppleSystemUIFont" charset="-120"/>
              <a:buChar char="–"/>
              <a:tabLst/>
              <a:defRPr sz="2200" baseline="0">
                <a:solidFill>
                  <a:schemeClr val="bg1"/>
                </a:solidFill>
                <a:latin typeface="+mn-lt"/>
                <a:ea typeface="IBM Plex Sans" charset="0"/>
                <a:cs typeface="IBM Plex Sans" charset="0"/>
              </a:defRPr>
            </a:lvl4pPr>
            <a:lvl5pPr marL="1284115" indent="-274080" algn="l" rtl="0" eaLnBrk="1" fontAlgn="base" hangingPunct="1">
              <a:lnSpc>
                <a:spcPct val="100000"/>
              </a:lnSpc>
              <a:spcBef>
                <a:spcPts val="1758"/>
              </a:spcBef>
              <a:spcAft>
                <a:spcPct val="0"/>
              </a:spcAft>
              <a:buClr>
                <a:schemeClr val="bg1"/>
              </a:buClr>
              <a:buFont typeface=".AppleSystemUIFont" charset="-120"/>
              <a:buChar char="»"/>
              <a:tabLst/>
              <a:defRPr sz="2200">
                <a:solidFill>
                  <a:schemeClr val="bg1"/>
                </a:solidFill>
                <a:latin typeface="+mn-lt"/>
                <a:ea typeface="IBM Plex Sans" charset="0"/>
                <a:cs typeface="IBM Plex Sans" charset="0"/>
              </a:defRPr>
            </a:lvl5pPr>
            <a:lvl6pPr marL="2531704" indent="-20728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9">
                <a:solidFill>
                  <a:schemeClr val="bg1"/>
                </a:solidFill>
                <a:latin typeface="Arial" charset="0"/>
              </a:defRPr>
            </a:lvl6pPr>
            <a:lvl7pPr marL="3111301" indent="-20728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9">
                <a:solidFill>
                  <a:schemeClr val="bg1"/>
                </a:solidFill>
                <a:latin typeface="Arial" charset="0"/>
              </a:defRPr>
            </a:lvl7pPr>
            <a:lvl8pPr marL="3690897" indent="-20728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9">
                <a:solidFill>
                  <a:schemeClr val="bg1"/>
                </a:solidFill>
                <a:latin typeface="Arial" charset="0"/>
              </a:defRPr>
            </a:lvl8pPr>
            <a:lvl9pPr marL="4270494" indent="-20728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029">
                <a:solidFill>
                  <a:schemeClr val="bg1"/>
                </a:solidFill>
                <a:latin typeface="Arial" charset="0"/>
              </a:defRPr>
            </a:lvl9pPr>
          </a:lstStyle>
          <a:p>
            <a:pPr defTabSz="914363"/>
            <a:r>
              <a:rPr lang="en-US" sz="400" kern="0">
                <a:solidFill>
                  <a:srgbClr val="0530AD"/>
                </a:solidFill>
              </a:rPr>
              <a:t> </a:t>
            </a:r>
            <a:endParaRPr lang="en-US" sz="400" kern="0" dirty="0">
              <a:solidFill>
                <a:srgbClr val="0530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6746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 Text"/>
          <p:cNvSpPr txBox="1">
            <a:spLocks noGrp="1"/>
          </p:cNvSpPr>
          <p:nvPr>
            <p:ph type="title"/>
          </p:nvPr>
        </p:nvSpPr>
        <p:spPr>
          <a:xfrm>
            <a:off x="304800" y="268225"/>
            <a:ext cx="5486400" cy="508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2766581"/>
      </p:ext>
    </p:extLst>
  </p:cSld>
  <p:clrMapOvr>
    <a:masterClrMapping/>
  </p:clrMapOvr>
  <p:transition spd="med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204A5D-BB4E-4D46-9A01-C23F1ED75F76}"/>
              </a:ext>
            </a:extLst>
          </p:cNvPr>
          <p:cNvSpPr/>
          <p:nvPr userDrawn="1"/>
        </p:nvSpPr>
        <p:spPr>
          <a:xfrm>
            <a:off x="0" y="12007"/>
            <a:ext cx="12192000" cy="6858000"/>
          </a:xfrm>
          <a:prstGeom prst="rect">
            <a:avLst/>
          </a:prstGeom>
          <a:solidFill>
            <a:srgbClr val="1C73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8E228F-492F-184A-8834-57099809BF87}"/>
              </a:ext>
            </a:extLst>
          </p:cNvPr>
          <p:cNvSpPr/>
          <p:nvPr userDrawn="1"/>
        </p:nvSpPr>
        <p:spPr>
          <a:xfrm>
            <a:off x="1" y="-9948"/>
            <a:ext cx="12187067" cy="13416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51E223-F01A-E34A-B75A-9EF1B3BA776E}"/>
              </a:ext>
            </a:extLst>
          </p:cNvPr>
          <p:cNvCxnSpPr>
            <a:cxnSpLocks/>
          </p:cNvCxnSpPr>
          <p:nvPr userDrawn="1"/>
        </p:nvCxnSpPr>
        <p:spPr>
          <a:xfrm>
            <a:off x="376016" y="5999147"/>
            <a:ext cx="11451179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F46DAAE-F259-5946-ADEE-D8812C5F0EDF}"/>
              </a:ext>
            </a:extLst>
          </p:cNvPr>
          <p:cNvSpPr txBox="1">
            <a:spLocks/>
          </p:cNvSpPr>
          <p:nvPr userDrawn="1"/>
        </p:nvSpPr>
        <p:spPr>
          <a:xfrm>
            <a:off x="9083993" y="61581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IBM Plex Sans" panose="020B0503050203000203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1288A1-8BEF-8C46-A698-FEFC09319953}" type="slidenum">
              <a:rPr lang="en-US" sz="1200" smtClean="0"/>
              <a:pPr/>
              <a:t>‹#›</a:t>
            </a:fld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4B1F6D-ED5A-C546-BDBD-372DFE5EC6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1292" y="543151"/>
            <a:ext cx="735903" cy="278751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EC96BCC-2D04-2F4E-A8CB-106BE380B7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9746" y="99811"/>
            <a:ext cx="963596" cy="110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2177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11561" r="5638" b="7525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774" y="71527"/>
            <a:ext cx="2133092" cy="673647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8724"/>
            <a:ext cx="695452" cy="281961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85347933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1" t="4747" r="15483" b="22190"/>
          <a:stretch/>
        </p:blipFill>
        <p:spPr>
          <a:xfrm>
            <a:off x="-1694" y="0"/>
            <a:ext cx="12193695" cy="6858000"/>
          </a:xfrm>
          <a:prstGeom prst="rect">
            <a:avLst/>
          </a:prstGeom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774" y="71527"/>
            <a:ext cx="2133092" cy="673647"/>
          </a:xfrm>
          <a:prstGeom prst="rect">
            <a:avLst/>
          </a:prstGeom>
        </p:spPr>
      </p:pic>
      <p:pic>
        <p:nvPicPr>
          <p:cNvPr id="19" name="Picture 18" descr="ibm_gry.pn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8724"/>
            <a:ext cx="695452" cy="281961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3452593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0952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5880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125658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467084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54722344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15494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Confidential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47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304800" y="268225"/>
            <a:ext cx="5486400" cy="599167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05804985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2" y="3429000"/>
            <a:ext cx="6096001" cy="3429000"/>
          </a:xfrm>
          <a:prstGeom prst="rect">
            <a:avLst/>
          </a:prstGeom>
          <a:solidFill>
            <a:schemeClr val="accent3"/>
          </a:solidFill>
        </p:spPr>
        <p:txBody>
          <a:bodyPr lIns="192023" tIns="192023" rIns="192023" bIns="1920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7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39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  <p:sp>
        <p:nvSpPr>
          <p:cNvPr id="198" name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63039"/>
            <a:ext cx="5486400" cy="465164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709297"/>
      </p:ext>
    </p:extLst>
  </p:cSld>
  <p:clrMapOvr>
    <a:masterClrMapping/>
  </p:clrMapOvr>
  <p:transition spd="med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3285490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899235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0568602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99946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642308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67215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410502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2823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6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504820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08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2" y="3429000"/>
            <a:ext cx="6096001" cy="3429000"/>
          </a:xfrm>
          <a:prstGeom prst="rect">
            <a:avLst/>
          </a:prstGeom>
          <a:solidFill>
            <a:schemeClr val="accent3"/>
          </a:solidFill>
        </p:spPr>
        <p:txBody>
          <a:bodyPr lIns="192023" tIns="192023" rIns="192023" bIns="1920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7" name="Title Text"/>
          <p:cNvSpPr txBox="1">
            <a:spLocks noGrp="1"/>
          </p:cNvSpPr>
          <p:nvPr>
            <p:ph type="title"/>
          </p:nvPr>
        </p:nvSpPr>
        <p:spPr>
          <a:xfrm>
            <a:off x="-3" y="-3"/>
            <a:ext cx="6096000" cy="3429003"/>
          </a:xfrm>
          <a:prstGeom prst="rect">
            <a:avLst/>
          </a:prstGeom>
          <a:solidFill>
            <a:schemeClr val="accent2"/>
          </a:solidFill>
        </p:spPr>
        <p:txBody>
          <a:bodyPr lIns="201168" tIns="201168" rIns="201168" bIns="201168"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866045234"/>
      </p:ext>
    </p:extLst>
  </p:cSld>
  <p:clrMapOvr>
    <a:masterClrMapping/>
  </p:clrMapOvr>
  <p:transition spd="med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470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28273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4473577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177845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372376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91516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Confidential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55394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Confidential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7094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4686723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96349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143997" y="3429000"/>
            <a:ext cx="3048001" cy="3429000"/>
          </a:xfrm>
          <a:prstGeom prst="rect">
            <a:avLst/>
          </a:prstGeom>
          <a:solidFill>
            <a:srgbClr val="BCB9B9"/>
          </a:solidFill>
        </p:spPr>
        <p:txBody>
          <a:bodyPr lIns="192023" tIns="192023" rIns="192023" bIns="192023"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6" name="Title Text"/>
          <p:cNvSpPr txBox="1">
            <a:spLocks noGrp="1"/>
          </p:cNvSpPr>
          <p:nvPr>
            <p:ph type="title"/>
          </p:nvPr>
        </p:nvSpPr>
        <p:spPr>
          <a:xfrm>
            <a:off x="-2" y="-3"/>
            <a:ext cx="12192001" cy="3429003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1pPr>
              <a:defRPr sz="6400"/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798139232"/>
      </p:ext>
    </p:extLst>
  </p:cSld>
  <p:clrMapOvr>
    <a:masterClrMapping/>
  </p:clrMapOvr>
  <p:transition spd="med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67350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05997296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13505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252836517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36589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554383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340653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Confidential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367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24" name="Title Text"/>
          <p:cNvSpPr txBox="1">
            <a:spLocks noGrp="1"/>
          </p:cNvSpPr>
          <p:nvPr>
            <p:ph type="title"/>
          </p:nvPr>
        </p:nvSpPr>
        <p:spPr>
          <a:xfrm>
            <a:off x="-2" y="-3"/>
            <a:ext cx="12192001" cy="1720853"/>
          </a:xfrm>
          <a:prstGeom prst="rect">
            <a:avLst/>
          </a:prstGeom>
          <a:solidFill>
            <a:srgbClr val="000000"/>
          </a:solidFill>
        </p:spPr>
        <p:txBody>
          <a:bodyPr lIns="201168" tIns="201168" rIns="201168" bIns="201168"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941220212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3810000"/>
            <a:ext cx="3048000" cy="3048000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2pPr marL="322996" indent="-322996"/>
            <a:lvl3pPr marL="621438" indent="-322996"/>
            <a:lvl4pPr marL="923690" indent="-314105"/>
            <a:lvl5pPr marL="1163291" indent="-32299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409837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-2"/>
            <a:ext cx="3048000" cy="6858001"/>
          </a:xfrm>
          <a:prstGeom prst="rect">
            <a:avLst/>
          </a:prstGeom>
          <a:solidFill>
            <a:srgbClr val="000000"/>
          </a:solidFill>
        </p:spPr>
        <p:txBody>
          <a:bodyPr lIns="192023" tIns="192023" rIns="192023" bIns="192023">
            <a:normAutofit/>
          </a:bodyPr>
          <a:lstStyle>
            <a:lvl1pPr>
              <a:defRPr sz="2133"/>
            </a:lvl1pPr>
            <a:lvl2pPr marL="335580" indent="-335580">
              <a:defRPr sz="2133"/>
            </a:lvl2pPr>
            <a:lvl3pPr marL="634021" indent="-335580">
              <a:defRPr sz="2133"/>
            </a:lvl3pPr>
            <a:lvl4pPr marL="935927" indent="-326343">
              <a:defRPr sz="2133"/>
            </a:lvl4pPr>
            <a:lvl5pPr marL="1175875" indent="-335580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70230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1463040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21" indent="-335580">
              <a:defRPr sz="2133"/>
            </a:lvl3pPr>
            <a:lvl4pPr marL="935927" indent="-326343">
              <a:defRPr sz="2133"/>
            </a:lvl4pPr>
            <a:lvl5pPr marL="1175875" indent="-335580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580377123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1488650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2pPr marL="293633" indent="-293633"/>
            <a:lvl3pPr marL="592075" indent="-293633"/>
            <a:lvl4pPr marL="895135" indent="-285550"/>
            <a:lvl5pPr marL="1133928" indent="-293633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832559849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1488650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2pPr marL="293633" indent="-293633"/>
            <a:lvl3pPr marL="592075" indent="-293633"/>
            <a:lvl4pPr marL="895135" indent="-285550"/>
            <a:lvl5pPr marL="1133928" indent="-293633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355710849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1463041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335580" indent="-335580">
              <a:defRPr sz="2133"/>
            </a:lvl2pPr>
            <a:lvl3pPr marL="634021" indent="-335580">
              <a:defRPr sz="2133"/>
            </a:lvl3pPr>
            <a:lvl4pPr marL="935927" indent="-326343">
              <a:defRPr sz="2133"/>
            </a:lvl4pPr>
            <a:lvl5pPr marL="1175875" indent="-335580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78" name="Picture Placeholder 11"/>
          <p:cNvSpPr>
            <a:spLocks noGrp="1"/>
          </p:cNvSpPr>
          <p:nvPr>
            <p:ph type="pic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693084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" y="14986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tabLst>
                <a:tab pos="5350800" algn="r"/>
              </a:tabLst>
            </a:lvl1pPr>
            <a:lvl2pPr marL="0" indent="0">
              <a:spcBef>
                <a:spcPts val="0"/>
              </a:spcBef>
              <a:buSzTx/>
              <a:buNone/>
              <a:tabLst>
                <a:tab pos="5350800" algn="r"/>
              </a:tabLst>
            </a:lvl2pPr>
            <a:lvl3pPr marL="0" indent="0">
              <a:spcBef>
                <a:spcPts val="0"/>
              </a:spcBef>
              <a:buSzTx/>
              <a:buNone/>
              <a:tabLst>
                <a:tab pos="5350800" algn="r"/>
              </a:tabLst>
            </a:lvl3pPr>
            <a:lvl4pPr marL="0" indent="0">
              <a:spcBef>
                <a:spcPts val="0"/>
              </a:spcBef>
              <a:buSzTx/>
              <a:buNone/>
              <a:tabLst>
                <a:tab pos="5350800" algn="r"/>
              </a:tabLst>
            </a:lvl4pPr>
            <a:lvl5pPr marL="0" indent="0">
              <a:spcBef>
                <a:spcPts val="0"/>
              </a:spcBef>
              <a:buSzTx/>
              <a:buNone/>
              <a:tabLst>
                <a:tab pos="5350800" algn="r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half" idx="13"/>
          </p:nvPr>
        </p:nvSpPr>
        <p:spPr>
          <a:xfrm>
            <a:off x="6400800" y="14986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5350800" algn="r"/>
              </a:tabLst>
              <a:defRPr/>
            </a:lvl1pPr>
          </a:lstStyle>
          <a:p>
            <a:pPr>
              <a:tabLst>
                <a:tab pos="4013200" algn="r"/>
              </a:tabLs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228369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1463041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335580" indent="-335580">
              <a:defRPr sz="2133"/>
            </a:lvl2pPr>
            <a:lvl3pPr marL="634021" indent="-335580">
              <a:defRPr sz="2133"/>
            </a:lvl3pPr>
            <a:lvl4pPr marL="935927" indent="-326343">
              <a:defRPr sz="2133"/>
            </a:lvl4pPr>
            <a:lvl5pPr marL="1175875" indent="-335580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6"/>
            <a:ext cx="2438400" cy="460857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89" name="Text Placeholder 8"/>
          <p:cNvSpPr>
            <a:spLocks noGrp="1"/>
          </p:cNvSpPr>
          <p:nvPr>
            <p:ph type="body" sz="half" idx="14"/>
          </p:nvPr>
        </p:nvSpPr>
        <p:spPr>
          <a:xfrm>
            <a:off x="6267190" y="1402081"/>
            <a:ext cx="5620012" cy="4608577"/>
          </a:xfrm>
          <a:prstGeom prst="rect">
            <a:avLst/>
          </a:prstGeom>
        </p:spPr>
        <p:txBody>
          <a:bodyPr>
            <a:normAutofit/>
          </a:bodyPr>
          <a:lstStyle>
            <a:lvl1pPr marL="156629" indent="-156629">
              <a:defRPr sz="2400"/>
            </a:lvl1pPr>
          </a:lstStyle>
          <a:p>
            <a:pPr marL="117475" indent="-117475"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560392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9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256031"/>
            <a:ext cx="2438400" cy="58786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21" indent="-335580">
              <a:defRPr sz="2133"/>
            </a:lvl3pPr>
            <a:lvl4pPr marL="935927" indent="-326343">
              <a:defRPr sz="2133"/>
            </a:lvl4pPr>
            <a:lvl5pPr marL="1175875" indent="-335580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73625092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6275818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" y="15240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tabLst>
                <a:tab pos="5350800" algn="r"/>
              </a:tabLst>
              <a:defRPr sz="1467"/>
            </a:lvl1pPr>
            <a:lvl2pPr marL="181273" indent="-181273">
              <a:spcBef>
                <a:spcPts val="0"/>
              </a:spcBef>
              <a:tabLst>
                <a:tab pos="5350800" algn="r"/>
              </a:tabLst>
              <a:defRPr sz="1467"/>
            </a:lvl2pPr>
            <a:lvl3pPr marL="479715" indent="-181273">
              <a:spcBef>
                <a:spcPts val="0"/>
              </a:spcBef>
              <a:tabLst>
                <a:tab pos="5350800" algn="r"/>
              </a:tabLst>
              <a:defRPr sz="1467"/>
            </a:lvl3pPr>
            <a:lvl4pPr marL="785868" indent="-176284">
              <a:spcBef>
                <a:spcPts val="0"/>
              </a:spcBef>
              <a:tabLst>
                <a:tab pos="5350800" algn="r"/>
              </a:tabLst>
              <a:defRPr sz="1467"/>
            </a:lvl4pPr>
            <a:lvl5pPr marL="1021568" indent="-181273">
              <a:spcBef>
                <a:spcPts val="0"/>
              </a:spcBef>
              <a:tabLst>
                <a:tab pos="5350800" algn="r"/>
              </a:tabLst>
              <a:defRPr sz="14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4337113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2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603" y="2914867"/>
            <a:ext cx="1722795" cy="7014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77305439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ver Slide">
    <p:bg>
      <p:bgPr>
        <a:gradFill flip="none" rotWithShape="1">
          <a:gsLst>
            <a:gs pos="0">
              <a:schemeClr val="accent2"/>
            </a:gs>
            <a:gs pos="100000">
              <a:srgbClr val="00000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itle Text"/>
          <p:cNvSpPr txBox="1">
            <a:spLocks noGrp="1"/>
          </p:cNvSpPr>
          <p:nvPr>
            <p:ph type="title"/>
          </p:nvPr>
        </p:nvSpPr>
        <p:spPr>
          <a:xfrm>
            <a:off x="304799" y="271707"/>
            <a:ext cx="5486403" cy="597246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pic>
        <p:nvPicPr>
          <p:cNvPr id="336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747" y="321734"/>
            <a:ext cx="695453" cy="281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Picture 13" descr="Picture 13"/>
          <p:cNvPicPr>
            <a:picLocks noChangeAspect="1"/>
          </p:cNvPicPr>
          <p:nvPr/>
        </p:nvPicPr>
        <p:blipFill>
          <a:blip r:embed="rId3"/>
          <a:srcRect l="15132" t="30197" r="15583" b="32340"/>
          <a:stretch>
            <a:fillRect/>
          </a:stretch>
        </p:blipFill>
        <p:spPr>
          <a:xfrm>
            <a:off x="9880995" y="6139910"/>
            <a:ext cx="2098805" cy="531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BCK_PEG_[01].png" descr="BCK_PEG_[01]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065" y="2162164"/>
            <a:ext cx="2865873" cy="2533672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566" y="6294795"/>
            <a:ext cx="125034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8429917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47" name="Title Text"/>
          <p:cNvSpPr txBox="1">
            <a:spLocks noGrp="1"/>
          </p:cNvSpPr>
          <p:nvPr>
            <p:ph type="title"/>
          </p:nvPr>
        </p:nvSpPr>
        <p:spPr>
          <a:xfrm>
            <a:off x="304800" y="268225"/>
            <a:ext cx="5486400" cy="599167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662720396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5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" y="14986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tabLst>
                <a:tab pos="5350800" algn="r"/>
              </a:tabLst>
            </a:lvl1pPr>
            <a:lvl2pPr>
              <a:spcBef>
                <a:spcPts val="0"/>
              </a:spcBef>
              <a:tabLst>
                <a:tab pos="5350800" algn="r"/>
              </a:tabLst>
            </a:lvl2pPr>
            <a:lvl3pPr>
              <a:spcBef>
                <a:spcPts val="0"/>
              </a:spcBef>
              <a:tabLst>
                <a:tab pos="5350800" algn="r"/>
              </a:tabLst>
            </a:lvl3pPr>
            <a:lvl4pPr>
              <a:spcBef>
                <a:spcPts val="0"/>
              </a:spcBef>
              <a:tabLst>
                <a:tab pos="5350800" algn="r"/>
              </a:tabLst>
            </a:lvl4pPr>
            <a:lvl5pPr>
              <a:spcBef>
                <a:spcPts val="0"/>
              </a:spcBef>
              <a:tabLst>
                <a:tab pos="5350800" algn="r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7" name="Text Placeholder 6"/>
          <p:cNvSpPr>
            <a:spLocks noGrp="1"/>
          </p:cNvSpPr>
          <p:nvPr>
            <p:ph type="body" sz="half" idx="13"/>
          </p:nvPr>
        </p:nvSpPr>
        <p:spPr>
          <a:xfrm>
            <a:off x="6400800" y="14986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5350800" algn="r"/>
              </a:tabLst>
              <a:defRPr/>
            </a:lvl1pPr>
          </a:lstStyle>
          <a:p>
            <a:pPr>
              <a:tabLst>
                <a:tab pos="4013200" algn="r"/>
              </a:tabLs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507230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act, numb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itle Text"/>
          <p:cNvSpPr txBox="1">
            <a:spLocks noGrp="1"/>
          </p:cNvSpPr>
          <p:nvPr>
            <p:ph type="title"/>
          </p:nvPr>
        </p:nvSpPr>
        <p:spPr>
          <a:xfrm>
            <a:off x="304800" y="280415"/>
            <a:ext cx="5486400" cy="1338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</a:lstStyle>
          <a:p>
            <a:r>
              <a:t>Title Text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" y="2015407"/>
            <a:ext cx="5486400" cy="41452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/>
            </a:lvl1pPr>
            <a:lvl2pPr marL="1582022" indent="-1582022">
              <a:lnSpc>
                <a:spcPct val="90000"/>
              </a:lnSpc>
              <a:spcBef>
                <a:spcPts val="0"/>
              </a:spcBef>
              <a:defRPr sz="12800" b="1"/>
            </a:lvl2pPr>
            <a:lvl3pPr marL="1880464" indent="-1582022">
              <a:lnSpc>
                <a:spcPct val="90000"/>
              </a:lnSpc>
              <a:spcBef>
                <a:spcPts val="0"/>
              </a:spcBef>
              <a:defRPr sz="12800" b="1"/>
            </a:lvl3pPr>
            <a:lvl4pPr marL="2148060" indent="-1538475">
              <a:lnSpc>
                <a:spcPct val="90000"/>
              </a:lnSpc>
              <a:spcBef>
                <a:spcPts val="0"/>
              </a:spcBef>
              <a:defRPr sz="12800" b="1"/>
            </a:lvl4pPr>
            <a:lvl5pPr marL="2422317" indent="-1582022">
              <a:lnSpc>
                <a:spcPct val="90000"/>
              </a:lnSpc>
              <a:spcBef>
                <a:spcPts val="0"/>
              </a:spcBef>
              <a:defRPr sz="12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272230332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act, number, half-image (bleed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itle Text"/>
          <p:cNvSpPr txBox="1">
            <a:spLocks noGrp="1"/>
          </p:cNvSpPr>
          <p:nvPr>
            <p:ph type="title"/>
          </p:nvPr>
        </p:nvSpPr>
        <p:spPr>
          <a:xfrm>
            <a:off x="304800" y="280415"/>
            <a:ext cx="5486400" cy="1338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</a:lstStyle>
          <a:p>
            <a:r>
              <a:t>Title Text</a:t>
            </a:r>
          </a:p>
        </p:txBody>
      </p:sp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" y="2015407"/>
            <a:ext cx="5486400" cy="41452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/>
            </a:lvl1pPr>
            <a:lvl2pPr marL="1582022" indent="-1582022">
              <a:lnSpc>
                <a:spcPct val="90000"/>
              </a:lnSpc>
              <a:spcBef>
                <a:spcPts val="0"/>
              </a:spcBef>
              <a:defRPr sz="12800" b="1"/>
            </a:lvl2pPr>
            <a:lvl3pPr marL="1880464" indent="-1582022">
              <a:lnSpc>
                <a:spcPct val="90000"/>
              </a:lnSpc>
              <a:spcBef>
                <a:spcPts val="0"/>
              </a:spcBef>
              <a:defRPr sz="12800" b="1"/>
            </a:lvl3pPr>
            <a:lvl4pPr marL="2148060" indent="-1538475">
              <a:lnSpc>
                <a:spcPct val="90000"/>
              </a:lnSpc>
              <a:spcBef>
                <a:spcPts val="0"/>
              </a:spcBef>
              <a:defRPr sz="12800" b="1"/>
            </a:lvl4pPr>
            <a:lvl5pPr marL="2422317" indent="-1582022">
              <a:lnSpc>
                <a:spcPct val="90000"/>
              </a:lnSpc>
              <a:spcBef>
                <a:spcPts val="0"/>
              </a:spcBef>
              <a:defRPr sz="12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6" name="Picture Placeholder 5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81793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304800" y="280415"/>
            <a:ext cx="5486400" cy="1338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</a:lstStyle>
          <a:p>
            <a:r>
              <a:t>Title Text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92501" y="1354243"/>
            <a:ext cx="5486401" cy="41452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/>
            </a:lvl1pPr>
            <a:lvl2pPr marL="1582022" indent="-1582022">
              <a:lnSpc>
                <a:spcPct val="90000"/>
              </a:lnSpc>
              <a:spcBef>
                <a:spcPts val="0"/>
              </a:spcBef>
              <a:defRPr sz="12800" b="1"/>
            </a:lvl2pPr>
            <a:lvl3pPr marL="1880464" indent="-1582022">
              <a:lnSpc>
                <a:spcPct val="90000"/>
              </a:lnSpc>
              <a:spcBef>
                <a:spcPts val="0"/>
              </a:spcBef>
              <a:defRPr sz="12800" b="1"/>
            </a:lvl3pPr>
            <a:lvl4pPr marL="2148060" indent="-1538475">
              <a:lnSpc>
                <a:spcPct val="90000"/>
              </a:lnSpc>
              <a:spcBef>
                <a:spcPts val="0"/>
              </a:spcBef>
              <a:defRPr sz="12800" b="1"/>
            </a:lvl4pPr>
            <a:lvl5pPr marL="2422317" indent="-1582022">
              <a:lnSpc>
                <a:spcPct val="90000"/>
              </a:lnSpc>
              <a:spcBef>
                <a:spcPts val="0"/>
              </a:spcBef>
              <a:defRPr sz="12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707496248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ig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itle Text"/>
          <p:cNvSpPr txBox="1">
            <a:spLocks noGrp="1"/>
          </p:cNvSpPr>
          <p:nvPr>
            <p:ph type="title"/>
          </p:nvPr>
        </p:nvSpPr>
        <p:spPr>
          <a:xfrm>
            <a:off x="304800" y="353567"/>
            <a:ext cx="11582400" cy="59647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800" b="1"/>
            </a:lvl1pPr>
          </a:lstStyle>
          <a:p>
            <a:r>
              <a:t>Title Text</a:t>
            </a:r>
          </a:p>
        </p:txBody>
      </p:sp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955447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itle Text"/>
          <p:cNvSpPr txBox="1">
            <a:spLocks noGrp="1"/>
          </p:cNvSpPr>
          <p:nvPr>
            <p:ph type="title"/>
          </p:nvPr>
        </p:nvSpPr>
        <p:spPr>
          <a:xfrm>
            <a:off x="304801" y="268224"/>
            <a:ext cx="6916617" cy="6027741"/>
          </a:xfrm>
          <a:prstGeom prst="rect">
            <a:avLst/>
          </a:prstGeom>
        </p:spPr>
        <p:txBody>
          <a:bodyPr>
            <a:normAutofit/>
          </a:bodyPr>
          <a:lstStyle>
            <a:lvl1pPr marL="156629" indent="-156629"/>
          </a:lstStyle>
          <a:p>
            <a:r>
              <a:t>Title Text</a:t>
            </a:r>
          </a:p>
        </p:txBody>
      </p:sp>
      <p:sp>
        <p:nvSpPr>
          <p:cNvPr id="3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0432682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itle Text"/>
          <p:cNvSpPr txBox="1">
            <a:spLocks noGrp="1"/>
          </p:cNvSpPr>
          <p:nvPr>
            <p:ph type="title"/>
          </p:nvPr>
        </p:nvSpPr>
        <p:spPr>
          <a:xfrm>
            <a:off x="304800" y="548641"/>
            <a:ext cx="5486400" cy="5770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0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400800" y="658369"/>
            <a:ext cx="5486400" cy="55996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7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765001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text (two column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itle Text"/>
          <p:cNvSpPr txBox="1">
            <a:spLocks noGrp="1"/>
          </p:cNvSpPr>
          <p:nvPr>
            <p:ph type="title"/>
          </p:nvPr>
        </p:nvSpPr>
        <p:spPr>
          <a:xfrm>
            <a:off x="304800" y="268225"/>
            <a:ext cx="5486400" cy="12791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1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" y="1499616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2" name="Text Placeholder 9"/>
          <p:cNvSpPr>
            <a:spLocks noGrp="1"/>
          </p:cNvSpPr>
          <p:nvPr>
            <p:ph type="body" sz="half" idx="13"/>
          </p:nvPr>
        </p:nvSpPr>
        <p:spPr>
          <a:xfrm>
            <a:off x="6400800" y="1499616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/>
            </a:lvl1pPr>
          </a:lstStyle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256819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 (two column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itle Text"/>
          <p:cNvSpPr txBox="1">
            <a:spLocks noGrp="1"/>
          </p:cNvSpPr>
          <p:nvPr>
            <p:ph type="title"/>
          </p:nvPr>
        </p:nvSpPr>
        <p:spPr>
          <a:xfrm>
            <a:off x="304800" y="548641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2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400800" y="1457959"/>
            <a:ext cx="5486400" cy="4786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263669" indent="-263669">
              <a:defRPr sz="2133"/>
            </a:lvl2pPr>
            <a:lvl3pPr marL="562111" indent="-263669">
              <a:defRPr sz="2133"/>
            </a:lvl3pPr>
            <a:lvl4pPr marL="865997" indent="-256412">
              <a:defRPr sz="2133"/>
            </a:lvl4pPr>
            <a:lvl5pPr marL="1103964" indent="-263669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  <p:sp>
        <p:nvSpPr>
          <p:cNvPr id="423" name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57961"/>
            <a:ext cx="5486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79413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text (two columns, different text size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itle Text"/>
          <p:cNvSpPr txBox="1">
            <a:spLocks noGrp="1"/>
          </p:cNvSpPr>
          <p:nvPr>
            <p:ph type="title"/>
          </p:nvPr>
        </p:nvSpPr>
        <p:spPr>
          <a:xfrm>
            <a:off x="304800" y="268225"/>
            <a:ext cx="5486400" cy="6695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3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" y="1327357"/>
            <a:ext cx="5486400" cy="49168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 marL="395505" indent="-395505">
              <a:defRPr sz="3200"/>
            </a:lvl2pPr>
            <a:lvl3pPr marL="693947" indent="-395505">
              <a:defRPr sz="3200"/>
            </a:lvl3pPr>
            <a:lvl4pPr marL="994203" indent="-384618">
              <a:defRPr sz="3200"/>
            </a:lvl4pPr>
            <a:lvl5pPr marL="1235800" indent="-39550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180539968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 (four column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itle Text"/>
          <p:cNvSpPr txBox="1">
            <a:spLocks noGrp="1"/>
          </p:cNvSpPr>
          <p:nvPr>
            <p:ph type="title"/>
          </p:nvPr>
        </p:nvSpPr>
        <p:spPr>
          <a:xfrm>
            <a:off x="304800" y="548641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21" indent="-335580">
              <a:defRPr sz="2133"/>
            </a:lvl3pPr>
            <a:lvl4pPr marL="935927" indent="-326343">
              <a:defRPr sz="2133"/>
            </a:lvl4pPr>
            <a:lvl5pPr marL="1175875" indent="-335580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  <p:sp>
        <p:nvSpPr>
          <p:cNvPr id="443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  <p:sp>
        <p:nvSpPr>
          <p:cNvPr id="444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  <p:sp>
        <p:nvSpPr>
          <p:cNvPr id="445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588400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, half-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icture Placeholder 7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53" name="Title Text"/>
          <p:cNvSpPr txBox="1">
            <a:spLocks noGrp="1"/>
          </p:cNvSpPr>
          <p:nvPr>
            <p:ph type="title"/>
          </p:nvPr>
        </p:nvSpPr>
        <p:spPr>
          <a:xfrm>
            <a:off x="304800" y="548641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268225"/>
            <a:ext cx="5486400" cy="4000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67"/>
            </a:lvl1pPr>
            <a:lvl2pPr marL="181273" indent="-181273">
              <a:defRPr sz="1467"/>
            </a:lvl2pPr>
            <a:lvl3pPr marL="479715" indent="-181273">
              <a:defRPr sz="1467"/>
            </a:lvl3pPr>
            <a:lvl4pPr marL="785868" indent="-176284">
              <a:defRPr sz="1467"/>
            </a:lvl4pPr>
            <a:lvl5pPr marL="1021568" indent="-181273">
              <a:defRPr sz="14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6" name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63039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825690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 (two columns), half-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icture Placeholder 8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64" name="Title Text"/>
          <p:cNvSpPr txBox="1">
            <a:spLocks noGrp="1"/>
          </p:cNvSpPr>
          <p:nvPr>
            <p:ph type="title"/>
          </p:nvPr>
        </p:nvSpPr>
        <p:spPr>
          <a:xfrm>
            <a:off x="304800" y="268225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1463038"/>
            <a:ext cx="2438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21" indent="-335580">
              <a:defRPr sz="2133"/>
            </a:lvl3pPr>
            <a:lvl4pPr marL="935927" indent="-326343">
              <a:defRPr sz="2133"/>
            </a:lvl4pPr>
            <a:lvl5pPr marL="1175875" indent="-335580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7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352800" y="1463037"/>
            <a:ext cx="2438400" cy="47811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734213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 (two narrow column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itle Text"/>
          <p:cNvSpPr txBox="1"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1463040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21" indent="-335580">
              <a:defRPr sz="2133"/>
            </a:lvl3pPr>
            <a:lvl4pPr marL="935927" indent="-326343">
              <a:defRPr sz="2133"/>
            </a:lvl4pPr>
            <a:lvl5pPr marL="1175875" indent="-335580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7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  <p:sp>
        <p:nvSpPr>
          <p:cNvPr id="47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448800" y="1463039"/>
            <a:ext cx="2438400" cy="46685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56550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304800" y="280415"/>
            <a:ext cx="5486400" cy="1338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</a:lstStyle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92501" y="1354243"/>
            <a:ext cx="5486401" cy="41452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/>
            </a:lvl1pPr>
            <a:lvl2pPr marL="1582022" indent="-1582022">
              <a:lnSpc>
                <a:spcPct val="90000"/>
              </a:lnSpc>
              <a:spcBef>
                <a:spcPts val="0"/>
              </a:spcBef>
              <a:defRPr sz="12800" b="1"/>
            </a:lvl2pPr>
            <a:lvl3pPr marL="1880464" indent="-1582022">
              <a:lnSpc>
                <a:spcPct val="90000"/>
              </a:lnSpc>
              <a:spcBef>
                <a:spcPts val="0"/>
              </a:spcBef>
              <a:defRPr sz="12800" b="1"/>
            </a:lvl3pPr>
            <a:lvl4pPr marL="2148060" indent="-1538475">
              <a:lnSpc>
                <a:spcPct val="90000"/>
              </a:lnSpc>
              <a:spcBef>
                <a:spcPts val="0"/>
              </a:spcBef>
              <a:defRPr sz="12800" b="1"/>
            </a:lvl4pPr>
            <a:lvl5pPr marL="2422317" indent="-1582022">
              <a:lnSpc>
                <a:spcPct val="90000"/>
              </a:lnSpc>
              <a:spcBef>
                <a:spcPts val="0"/>
              </a:spcBef>
              <a:defRPr sz="12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8844073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 (dark background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sp>
        <p:nvSpPr>
          <p:cNvPr id="486" name="Title Text"/>
          <p:cNvSpPr txBox="1"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400800" y="1499615"/>
            <a:ext cx="5486400" cy="4668596"/>
          </a:xfrm>
          <a:prstGeom prst="rect">
            <a:avLst/>
          </a:prstGeom>
        </p:spPr>
        <p:txBody>
          <a:bodyPr>
            <a:normAutofit/>
          </a:bodyPr>
          <a:lstStyle>
            <a:lvl2pPr marL="0" indent="0">
              <a:buSzTx/>
              <a:buNone/>
            </a:lvl2pPr>
            <a:lvl3pPr marL="592075" indent="-293633"/>
            <a:lvl4pPr marL="895135" indent="-285550"/>
            <a:lvl5pPr marL="1133928" indent="-293633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863888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icture Placeholder 7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97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58705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5260320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half-blank are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58705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5825807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bla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Title Text"/>
          <p:cNvSpPr txBox="1">
            <a:spLocks noGrp="1"/>
          </p:cNvSpPr>
          <p:nvPr>
            <p:ph type="title"/>
          </p:nvPr>
        </p:nvSpPr>
        <p:spPr>
          <a:xfrm>
            <a:off x="304800" y="268225"/>
            <a:ext cx="5486400" cy="508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6540035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sight, text, box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2" y="3429000"/>
            <a:ext cx="6096001" cy="3429000"/>
          </a:xfrm>
          <a:prstGeom prst="rect">
            <a:avLst/>
          </a:prstGeom>
          <a:solidFill>
            <a:schemeClr val="accent3"/>
          </a:solidFill>
        </p:spPr>
        <p:txBody>
          <a:bodyPr lIns="192023" tIns="192023" rIns="192023" bIns="1920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2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39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  <p:sp>
        <p:nvSpPr>
          <p:cNvPr id="524" name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63039"/>
            <a:ext cx="5486400" cy="465164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10657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oxes (3 med, 2 small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2" y="3429000"/>
            <a:ext cx="6096001" cy="3429000"/>
          </a:xfrm>
          <a:prstGeom prst="rect">
            <a:avLst/>
          </a:prstGeom>
          <a:solidFill>
            <a:schemeClr val="accent3"/>
          </a:solidFill>
        </p:spPr>
        <p:txBody>
          <a:bodyPr lIns="192023" tIns="192023" rIns="192023" bIns="1920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3" name="Title Text"/>
          <p:cNvSpPr txBox="1">
            <a:spLocks noGrp="1"/>
          </p:cNvSpPr>
          <p:nvPr>
            <p:ph type="title"/>
          </p:nvPr>
        </p:nvSpPr>
        <p:spPr>
          <a:xfrm>
            <a:off x="-3" y="-3"/>
            <a:ext cx="6096000" cy="3429003"/>
          </a:xfrm>
          <a:prstGeom prst="rect">
            <a:avLst/>
          </a:prstGeom>
          <a:solidFill>
            <a:schemeClr val="accent2"/>
          </a:solidFill>
        </p:spPr>
        <p:txBody>
          <a:bodyPr lIns="201168" tIns="201168" rIns="201168" bIns="201168"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210298418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oxes (1 large, 4 small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143997" y="3429000"/>
            <a:ext cx="3048001" cy="3429000"/>
          </a:xfrm>
          <a:prstGeom prst="rect">
            <a:avLst/>
          </a:prstGeom>
          <a:solidFill>
            <a:srgbClr val="BCB9B9"/>
          </a:solidFill>
        </p:spPr>
        <p:txBody>
          <a:bodyPr lIns="192023" tIns="192023" rIns="192023" bIns="192023"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2" name="Title Text"/>
          <p:cNvSpPr txBox="1">
            <a:spLocks noGrp="1"/>
          </p:cNvSpPr>
          <p:nvPr>
            <p:ph type="title"/>
          </p:nvPr>
        </p:nvSpPr>
        <p:spPr>
          <a:xfrm>
            <a:off x="-2" y="-3"/>
            <a:ext cx="12192001" cy="3429003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1pPr>
              <a:defRPr sz="6400"/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215120080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(black box) over image(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50" name="Title Text"/>
          <p:cNvSpPr txBox="1">
            <a:spLocks noGrp="1"/>
          </p:cNvSpPr>
          <p:nvPr>
            <p:ph type="title"/>
          </p:nvPr>
        </p:nvSpPr>
        <p:spPr>
          <a:xfrm>
            <a:off x="-2" y="-3"/>
            <a:ext cx="12192001" cy="1720853"/>
          </a:xfrm>
          <a:prstGeom prst="rect">
            <a:avLst/>
          </a:prstGeom>
          <a:solidFill>
            <a:srgbClr val="000000"/>
          </a:solidFill>
        </p:spPr>
        <p:txBody>
          <a:bodyPr lIns="201168" tIns="201168" rIns="201168" bIns="201168"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820074620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 (black box) over image(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3810000"/>
            <a:ext cx="3048000" cy="3048000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2pPr marL="322996" indent="-322996"/>
            <a:lvl3pPr marL="621438" indent="-322996"/>
            <a:lvl4pPr marL="923690" indent="-314105"/>
            <a:lvl5pPr marL="1163291" indent="-32299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1246977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oxes (4 tall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-2"/>
            <a:ext cx="3048000" cy="6858001"/>
          </a:xfrm>
          <a:prstGeom prst="rect">
            <a:avLst/>
          </a:prstGeom>
          <a:solidFill>
            <a:srgbClr val="000000"/>
          </a:solidFill>
        </p:spPr>
        <p:txBody>
          <a:bodyPr lIns="182879" tIns="182879" rIns="182879" bIns="182879">
            <a:normAutofit/>
          </a:bodyPr>
          <a:lstStyle>
            <a:lvl1pPr>
              <a:defRPr sz="2133"/>
            </a:lvl1pPr>
            <a:lvl2pPr marL="335580" indent="-335580">
              <a:defRPr sz="2133"/>
            </a:lvl2pPr>
            <a:lvl3pPr marL="634021" indent="-335580">
              <a:defRPr sz="2133"/>
            </a:lvl3pPr>
            <a:lvl4pPr marL="935927" indent="-326343">
              <a:defRPr sz="2133"/>
            </a:lvl4pPr>
            <a:lvl5pPr marL="1175875" indent="-335580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933526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208545" y="112935"/>
            <a:ext cx="11582401" cy="59647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800" b="1"/>
            </a:lvl1pPr>
          </a:lstStyle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4126066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grap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1463040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21" indent="-335580">
              <a:defRPr sz="2133"/>
            </a:lvl3pPr>
            <a:lvl4pPr marL="935927" indent="-326343">
              <a:defRPr sz="2133"/>
            </a:lvl4pPr>
            <a:lvl5pPr marL="1175875" indent="-335580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823948571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text (1/4), content (3/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1488650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2pPr marL="293633" indent="-293633"/>
            <a:lvl3pPr marL="592075" indent="-293633"/>
            <a:lvl4pPr marL="895135" indent="-285550"/>
            <a:lvl5pPr marL="1133928" indent="-293633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498433192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text (1/4), blank (3/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1488650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2pPr marL="293633" indent="-293633"/>
            <a:lvl3pPr marL="592075" indent="-293633"/>
            <a:lvl4pPr marL="895135" indent="-285550"/>
            <a:lvl5pPr marL="1133928" indent="-293633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830248152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ase study: title, text (2/4), content (2/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1463041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335580" indent="-335580">
              <a:defRPr sz="2133"/>
            </a:lvl2pPr>
            <a:lvl3pPr marL="634021" indent="-335580">
              <a:defRPr sz="2133"/>
            </a:lvl3pPr>
            <a:lvl4pPr marL="935927" indent="-326343">
              <a:defRPr sz="2133"/>
            </a:lvl4pPr>
            <a:lvl5pPr marL="1175875" indent="-335580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04" name="Picture Placeholder 11"/>
          <p:cNvSpPr>
            <a:spLocks noGrp="1"/>
          </p:cNvSpPr>
          <p:nvPr>
            <p:ph type="pic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6861045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ase study 2: title, text (2/4), quote (2/4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1463041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335580" indent="-335580">
              <a:defRPr sz="2133"/>
            </a:lvl2pPr>
            <a:lvl3pPr marL="634021" indent="-335580">
              <a:defRPr sz="2133"/>
            </a:lvl3pPr>
            <a:lvl4pPr marL="935927" indent="-326343">
              <a:defRPr sz="2133"/>
            </a:lvl4pPr>
            <a:lvl5pPr marL="1175875" indent="-335580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4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615" name="Text Placeholder 8"/>
          <p:cNvSpPr>
            <a:spLocks noGrp="1"/>
          </p:cNvSpPr>
          <p:nvPr>
            <p:ph type="body" sz="half" idx="14"/>
          </p:nvPr>
        </p:nvSpPr>
        <p:spPr>
          <a:xfrm>
            <a:off x="6267190" y="1454616"/>
            <a:ext cx="5620012" cy="4608577"/>
          </a:xfrm>
          <a:prstGeom prst="rect">
            <a:avLst/>
          </a:prstGeom>
        </p:spPr>
        <p:txBody>
          <a:bodyPr>
            <a:normAutofit/>
          </a:bodyPr>
          <a:lstStyle>
            <a:lvl1pPr marL="156629" indent="-156629">
              <a:defRPr sz="2400"/>
            </a:lvl1pPr>
          </a:lstStyle>
          <a:p>
            <a:pPr marL="117475" indent="-117475"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9462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ab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256031"/>
            <a:ext cx="2438400" cy="58786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21" indent="-335580">
              <a:defRPr sz="2133"/>
            </a:lvl3pPr>
            <a:lvl4pPr marL="935927" indent="-326343">
              <a:defRPr sz="2133"/>
            </a:lvl4pPr>
            <a:lvl5pPr marL="1175875" indent="-335580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00297019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 (with footer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5042646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 (no footer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566" y="6294795"/>
            <a:ext cx="125034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5291654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hank yo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" y="15240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tabLst>
                <a:tab pos="5350800" algn="r"/>
              </a:tabLst>
              <a:defRPr sz="1467"/>
            </a:lvl1pPr>
            <a:lvl2pPr marL="181273" indent="-181273">
              <a:spcBef>
                <a:spcPts val="0"/>
              </a:spcBef>
              <a:tabLst>
                <a:tab pos="5350800" algn="r"/>
              </a:tabLst>
              <a:defRPr sz="1467"/>
            </a:lvl2pPr>
            <a:lvl3pPr marL="479715" indent="-181273">
              <a:spcBef>
                <a:spcPts val="0"/>
              </a:spcBef>
              <a:tabLst>
                <a:tab pos="5350800" algn="r"/>
              </a:tabLst>
              <a:defRPr sz="1467"/>
            </a:lvl3pPr>
            <a:lvl4pPr marL="785868" indent="-176284">
              <a:spcBef>
                <a:spcPts val="0"/>
              </a:spcBef>
              <a:tabLst>
                <a:tab pos="5350800" algn="r"/>
              </a:tabLst>
              <a:defRPr sz="1467"/>
            </a:lvl4pPr>
            <a:lvl5pPr marL="1021568" indent="-181273">
              <a:spcBef>
                <a:spcPts val="0"/>
              </a:spcBef>
              <a:tabLst>
                <a:tab pos="5350800" algn="r"/>
              </a:tabLst>
              <a:defRPr sz="14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64781008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bm sign-off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54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603" y="2914867"/>
            <a:ext cx="1722795" cy="7014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3492043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304801" y="268224"/>
            <a:ext cx="6916617" cy="6027741"/>
          </a:xfrm>
          <a:prstGeom prst="rect">
            <a:avLst/>
          </a:prstGeom>
        </p:spPr>
        <p:txBody>
          <a:bodyPr>
            <a:normAutofit/>
          </a:bodyPr>
          <a:lstStyle>
            <a:lvl1pPr marL="156629" indent="-156629"/>
          </a:lstStyle>
          <a:p>
            <a:r>
              <a:t>Title Text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060150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ver Slide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Title Text"/>
          <p:cNvSpPr txBox="1">
            <a:spLocks noGrp="1"/>
          </p:cNvSpPr>
          <p:nvPr>
            <p:ph type="title"/>
          </p:nvPr>
        </p:nvSpPr>
        <p:spPr>
          <a:xfrm>
            <a:off x="304799" y="271707"/>
            <a:ext cx="5486403" cy="59724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662" name="Picture 6" descr="Picture 6"/>
          <p:cNvPicPr>
            <a:picLocks noChangeAspect="1"/>
          </p:cNvPicPr>
          <p:nvPr/>
        </p:nvPicPr>
        <p:blipFill>
          <a:blip r:embed="rId2"/>
          <a:srcRect l="18001" t="20400" r="17675" b="20719"/>
          <a:stretch>
            <a:fillRect/>
          </a:stretch>
        </p:blipFill>
        <p:spPr>
          <a:xfrm>
            <a:off x="5956297" y="540362"/>
            <a:ext cx="5729896" cy="4916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747" y="320059"/>
            <a:ext cx="695453" cy="281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Picture 9" descr="Picture 9"/>
          <p:cNvPicPr>
            <a:picLocks noChangeAspect="1"/>
          </p:cNvPicPr>
          <p:nvPr/>
        </p:nvPicPr>
        <p:blipFill>
          <a:blip r:embed="rId4"/>
          <a:srcRect l="15172" t="28443" r="13568" b="27421"/>
          <a:stretch>
            <a:fillRect/>
          </a:stretch>
        </p:blipFill>
        <p:spPr>
          <a:xfrm>
            <a:off x="9880912" y="6112936"/>
            <a:ext cx="2160571" cy="627265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2566" y="6294795"/>
            <a:ext cx="125034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912548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Divider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73" name="Title Text"/>
          <p:cNvSpPr txBox="1">
            <a:spLocks noGrp="1"/>
          </p:cNvSpPr>
          <p:nvPr>
            <p:ph type="title"/>
          </p:nvPr>
        </p:nvSpPr>
        <p:spPr>
          <a:xfrm>
            <a:off x="304800" y="268225"/>
            <a:ext cx="5486400" cy="599167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781922737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Divider (with page content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8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" y="14986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tabLst>
                <a:tab pos="5350800" algn="r"/>
              </a:tabLst>
              <a:defRPr>
                <a:solidFill>
                  <a:srgbClr val="000000"/>
                </a:solidFill>
              </a:defRPr>
            </a:lvl1pPr>
            <a:lvl2pPr>
              <a:spcBef>
                <a:spcPts val="0"/>
              </a:spcBef>
              <a:tabLst>
                <a:tab pos="5350800" algn="r"/>
              </a:tabLst>
              <a:defRPr>
                <a:solidFill>
                  <a:srgbClr val="000000"/>
                </a:solidFill>
              </a:defRPr>
            </a:lvl2pPr>
            <a:lvl3pPr>
              <a:spcBef>
                <a:spcPts val="0"/>
              </a:spcBef>
              <a:tabLst>
                <a:tab pos="5350800" algn="r"/>
              </a:tabLst>
              <a:defRPr>
                <a:solidFill>
                  <a:srgbClr val="000000"/>
                </a:solidFill>
              </a:defRPr>
            </a:lvl3pPr>
            <a:lvl4pPr>
              <a:spcBef>
                <a:spcPts val="0"/>
              </a:spcBef>
              <a:tabLst>
                <a:tab pos="5350800" algn="r"/>
              </a:tabLst>
              <a:defRPr>
                <a:solidFill>
                  <a:srgbClr val="000000"/>
                </a:solidFill>
              </a:defRPr>
            </a:lvl4pPr>
            <a:lvl5pPr>
              <a:spcBef>
                <a:spcPts val="0"/>
              </a:spcBef>
              <a:tabLst>
                <a:tab pos="5350800" algn="r"/>
              </a:tabLst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3" name="Text Placeholder 6"/>
          <p:cNvSpPr>
            <a:spLocks noGrp="1"/>
          </p:cNvSpPr>
          <p:nvPr>
            <p:ph type="body" sz="half" idx="13"/>
          </p:nvPr>
        </p:nvSpPr>
        <p:spPr>
          <a:xfrm>
            <a:off x="6400800" y="14986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5350800" algn="r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tabLst>
                <a:tab pos="4013200" algn="r"/>
              </a:tabLst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982576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act, number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Title Text"/>
          <p:cNvSpPr txBox="1">
            <a:spLocks noGrp="1"/>
          </p:cNvSpPr>
          <p:nvPr>
            <p:ph type="title"/>
          </p:nvPr>
        </p:nvSpPr>
        <p:spPr>
          <a:xfrm>
            <a:off x="304800" y="280415"/>
            <a:ext cx="5486400" cy="1338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" y="2015407"/>
            <a:ext cx="5486400" cy="41452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1pPr>
            <a:lvl2pPr marL="1582022" indent="-1582022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2pPr>
            <a:lvl3pPr marL="1880464" indent="-1582022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3pPr>
            <a:lvl4pPr marL="2148060" indent="-1538475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4pPr>
            <a:lvl5pPr marL="2422317" indent="-1582022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324573270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act, number, half-image (bleed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Title Text"/>
          <p:cNvSpPr txBox="1">
            <a:spLocks noGrp="1"/>
          </p:cNvSpPr>
          <p:nvPr>
            <p:ph type="title"/>
          </p:nvPr>
        </p:nvSpPr>
        <p:spPr>
          <a:xfrm>
            <a:off x="304800" y="280415"/>
            <a:ext cx="5486400" cy="13384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0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" y="2015407"/>
            <a:ext cx="5486400" cy="41452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1pPr>
            <a:lvl2pPr marL="1582022" indent="-1582022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2pPr>
            <a:lvl3pPr marL="1880464" indent="-1582022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3pPr>
            <a:lvl4pPr marL="2148060" indent="-1538475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4pPr>
            <a:lvl5pPr marL="2422317" indent="-1582022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2" name="Picture Placeholder 5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4020924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ig text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Title Text"/>
          <p:cNvSpPr txBox="1">
            <a:spLocks noGrp="1"/>
          </p:cNvSpPr>
          <p:nvPr>
            <p:ph type="title"/>
          </p:nvPr>
        </p:nvSpPr>
        <p:spPr>
          <a:xfrm>
            <a:off x="304800" y="353567"/>
            <a:ext cx="11582400" cy="59647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800" b="1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3103461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quote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Title Text"/>
          <p:cNvSpPr txBox="1">
            <a:spLocks noGrp="1"/>
          </p:cNvSpPr>
          <p:nvPr>
            <p:ph type="title"/>
          </p:nvPr>
        </p:nvSpPr>
        <p:spPr>
          <a:xfrm>
            <a:off x="304801" y="268224"/>
            <a:ext cx="6916617" cy="6027741"/>
          </a:xfrm>
          <a:prstGeom prst="rect">
            <a:avLst/>
          </a:prstGeom>
        </p:spPr>
        <p:txBody>
          <a:bodyPr>
            <a:normAutofit/>
          </a:bodyPr>
          <a:lstStyle>
            <a:lvl1pPr marL="156629" indent="-156629"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0533948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, title, text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Title Text"/>
          <p:cNvSpPr txBox="1">
            <a:spLocks noGrp="1"/>
          </p:cNvSpPr>
          <p:nvPr>
            <p:ph type="title"/>
          </p:nvPr>
        </p:nvSpPr>
        <p:spPr>
          <a:xfrm>
            <a:off x="304800" y="548641"/>
            <a:ext cx="5486400" cy="57707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2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400800" y="658369"/>
            <a:ext cx="5486400" cy="55996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7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62692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text (two column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Title Text"/>
          <p:cNvSpPr txBox="1">
            <a:spLocks noGrp="1"/>
          </p:cNvSpPr>
          <p:nvPr>
            <p:ph type="title"/>
          </p:nvPr>
        </p:nvSpPr>
        <p:spPr>
          <a:xfrm>
            <a:off x="304800" y="268225"/>
            <a:ext cx="5486400" cy="1279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3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" y="1499616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rgbClr val="000000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000000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000000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000000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8" name="Text Placeholder 9"/>
          <p:cNvSpPr>
            <a:spLocks noGrp="1"/>
          </p:cNvSpPr>
          <p:nvPr>
            <p:ph type="body" sz="half" idx="13"/>
          </p:nvPr>
        </p:nvSpPr>
        <p:spPr>
          <a:xfrm>
            <a:off x="6400800" y="1499616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rgbClr val="000000"/>
                </a:solidFill>
              </a:defRPr>
            </a:lvl1pPr>
          </a:lstStyle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856189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, title, text (two column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Title Text"/>
          <p:cNvSpPr txBox="1">
            <a:spLocks noGrp="1"/>
          </p:cNvSpPr>
          <p:nvPr>
            <p:ph type="title"/>
          </p:nvPr>
        </p:nvSpPr>
        <p:spPr>
          <a:xfrm>
            <a:off x="304800" y="548641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4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400800" y="1457959"/>
            <a:ext cx="5486400" cy="4786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263669" indent="-263669">
              <a:defRPr sz="2133">
                <a:solidFill>
                  <a:srgbClr val="000000"/>
                </a:solidFill>
              </a:defRPr>
            </a:lvl2pPr>
            <a:lvl3pPr marL="562111" indent="-263669">
              <a:defRPr sz="2133">
                <a:solidFill>
                  <a:srgbClr val="000000"/>
                </a:solidFill>
              </a:defRPr>
            </a:lvl3pPr>
            <a:lvl4pPr marL="865997" indent="-256412">
              <a:defRPr sz="2133">
                <a:solidFill>
                  <a:srgbClr val="000000"/>
                </a:solidFill>
              </a:defRPr>
            </a:lvl4pPr>
            <a:lvl5pPr marL="1103964" indent="-263669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49" name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57961"/>
            <a:ext cx="5486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829771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304800" y="548641"/>
            <a:ext cx="5486400" cy="5770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400800" y="658369"/>
            <a:ext cx="5486400" cy="55996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7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900695"/>
      </p:ext>
    </p:extLst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text (two columns, different text size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itle Text"/>
          <p:cNvSpPr txBox="1">
            <a:spLocks noGrp="1"/>
          </p:cNvSpPr>
          <p:nvPr>
            <p:ph type="title"/>
          </p:nvPr>
        </p:nvSpPr>
        <p:spPr>
          <a:xfrm>
            <a:off x="304800" y="268225"/>
            <a:ext cx="5486400" cy="6695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5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" y="1327357"/>
            <a:ext cx="5486400" cy="49168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  <a:lvl2pPr marL="395505" indent="-395505">
              <a:defRPr sz="3200">
                <a:solidFill>
                  <a:srgbClr val="000000"/>
                </a:solidFill>
              </a:defRPr>
            </a:lvl2pPr>
            <a:lvl3pPr marL="693947" indent="-395505">
              <a:defRPr sz="3200">
                <a:solidFill>
                  <a:srgbClr val="000000"/>
                </a:solidFill>
              </a:defRPr>
            </a:lvl3pPr>
            <a:lvl4pPr marL="994203" indent="-384618">
              <a:defRPr sz="3200">
                <a:solidFill>
                  <a:srgbClr val="000000"/>
                </a:solidFill>
              </a:defRPr>
            </a:lvl4pPr>
            <a:lvl5pPr marL="1235800" indent="-395505">
              <a:defRPr sz="32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711086161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, title, text (four column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Title Text"/>
          <p:cNvSpPr txBox="1">
            <a:spLocks noGrp="1"/>
          </p:cNvSpPr>
          <p:nvPr>
            <p:ph type="title"/>
          </p:nvPr>
        </p:nvSpPr>
        <p:spPr>
          <a:xfrm>
            <a:off x="304800" y="548641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21" indent="-335580">
              <a:defRPr sz="2133">
                <a:solidFill>
                  <a:srgbClr val="000000"/>
                </a:solidFill>
              </a:defRPr>
            </a:lvl3pPr>
            <a:lvl4pPr marL="935927" indent="-326343">
              <a:defRPr sz="2133">
                <a:solidFill>
                  <a:srgbClr val="000000"/>
                </a:solidFill>
              </a:defRPr>
            </a:lvl4pPr>
            <a:lvl5pPr marL="1175875" indent="-335580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8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70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71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697882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, title, text, half-image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Picture Placeholder 7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79" name="Title Text"/>
          <p:cNvSpPr txBox="1">
            <a:spLocks noGrp="1"/>
          </p:cNvSpPr>
          <p:nvPr>
            <p:ph type="title"/>
          </p:nvPr>
        </p:nvSpPr>
        <p:spPr>
          <a:xfrm>
            <a:off x="304800" y="548641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268225"/>
            <a:ext cx="5486400" cy="4000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67">
                <a:solidFill>
                  <a:srgbClr val="000000"/>
                </a:solidFill>
              </a:defRPr>
            </a:lvl1pPr>
            <a:lvl2pPr marL="181273" indent="-181273">
              <a:defRPr sz="1467">
                <a:solidFill>
                  <a:srgbClr val="000000"/>
                </a:solidFill>
              </a:defRPr>
            </a:lvl2pPr>
            <a:lvl3pPr marL="479715" indent="-181273">
              <a:defRPr sz="1467">
                <a:solidFill>
                  <a:srgbClr val="000000"/>
                </a:solidFill>
              </a:defRPr>
            </a:lvl3pPr>
            <a:lvl4pPr marL="785868" indent="-176284">
              <a:defRPr sz="1467">
                <a:solidFill>
                  <a:srgbClr val="000000"/>
                </a:solidFill>
              </a:defRPr>
            </a:lvl4pPr>
            <a:lvl5pPr marL="1021568" indent="-181273">
              <a:defRPr sz="1467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2" name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63039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796347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, title, text (two columns), half-image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icture Placeholder 8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90" name="Title Text"/>
          <p:cNvSpPr txBox="1">
            <a:spLocks noGrp="1"/>
          </p:cNvSpPr>
          <p:nvPr>
            <p:ph type="title"/>
          </p:nvPr>
        </p:nvSpPr>
        <p:spPr>
          <a:xfrm>
            <a:off x="304800" y="268225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1463038"/>
            <a:ext cx="2438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21" indent="-335580">
              <a:defRPr sz="2133">
                <a:solidFill>
                  <a:srgbClr val="000000"/>
                </a:solidFill>
              </a:defRPr>
            </a:lvl3pPr>
            <a:lvl4pPr marL="935927" indent="-326343">
              <a:defRPr sz="2133">
                <a:solidFill>
                  <a:srgbClr val="000000"/>
                </a:solidFill>
              </a:defRPr>
            </a:lvl4pPr>
            <a:lvl5pPr marL="1175875" indent="-335580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3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3352800" y="1463037"/>
            <a:ext cx="2438400" cy="47811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245006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, title, text (two narrow column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Title Text"/>
          <p:cNvSpPr txBox="1"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1463040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21" indent="-335580">
              <a:defRPr sz="2133">
                <a:solidFill>
                  <a:srgbClr val="000000"/>
                </a:solidFill>
              </a:defRPr>
            </a:lvl3pPr>
            <a:lvl4pPr marL="935927" indent="-326343">
              <a:defRPr sz="2133">
                <a:solidFill>
                  <a:srgbClr val="000000"/>
                </a:solidFill>
              </a:defRPr>
            </a:lvl4pPr>
            <a:lvl5pPr marL="1175875" indent="-335580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3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04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448800" y="1463039"/>
            <a:ext cx="2438400" cy="46685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201822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, title, text (dark background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/>
          </a:p>
        </p:txBody>
      </p:sp>
      <p:sp>
        <p:nvSpPr>
          <p:cNvPr id="812" name="Title Text"/>
          <p:cNvSpPr txBox="1"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1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400800" y="1481715"/>
            <a:ext cx="5486400" cy="4668595"/>
          </a:xfrm>
          <a:prstGeom prst="rect">
            <a:avLst/>
          </a:prstGeom>
        </p:spPr>
        <p:txBody>
          <a:bodyPr>
            <a:normAutofit/>
          </a:bodyPr>
          <a:lstStyle>
            <a:lvl2pPr marL="0" indent="0">
              <a:buSzTx/>
              <a:buNone/>
            </a:lvl2pPr>
            <a:lvl3pPr marL="592075" indent="-293633"/>
            <a:lvl4pPr marL="895135" indent="-285550"/>
            <a:lvl5pPr marL="1133928" indent="-293633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5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891135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image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Picture Placeholder 7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23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58705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48659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half-blank area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58705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9658680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blank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Title Text"/>
          <p:cNvSpPr txBox="1">
            <a:spLocks noGrp="1"/>
          </p:cNvSpPr>
          <p:nvPr>
            <p:ph type="title"/>
          </p:nvPr>
        </p:nvSpPr>
        <p:spPr>
          <a:xfrm>
            <a:off x="304800" y="268225"/>
            <a:ext cx="5486400" cy="508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246017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insight, text, boxes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2" y="3429000"/>
            <a:ext cx="6096001" cy="3429000"/>
          </a:xfrm>
          <a:prstGeom prst="rect">
            <a:avLst/>
          </a:prstGeom>
          <a:solidFill>
            <a:schemeClr val="accent3"/>
          </a:solidFill>
        </p:spPr>
        <p:txBody>
          <a:bodyPr lIns="192023" tIns="192023" rIns="192023" bIns="1920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2167" y="6473109"/>
            <a:ext cx="125034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4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39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50" name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63039"/>
            <a:ext cx="5486400" cy="465164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11013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304800" y="268225"/>
            <a:ext cx="5486400" cy="12791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" y="1499616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Text Placeholder 9"/>
          <p:cNvSpPr>
            <a:spLocks noGrp="1"/>
          </p:cNvSpPr>
          <p:nvPr>
            <p:ph type="body" sz="half" idx="13"/>
          </p:nvPr>
        </p:nvSpPr>
        <p:spPr>
          <a:xfrm>
            <a:off x="6400800" y="1499616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/>
            </a:lvl1pPr>
          </a:lstStyle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566813"/>
      </p:ext>
    </p:extLst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oxes (3 med, 2 small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2" y="3429000"/>
            <a:ext cx="6096001" cy="3429000"/>
          </a:xfrm>
          <a:prstGeom prst="rect">
            <a:avLst/>
          </a:prstGeom>
          <a:solidFill>
            <a:schemeClr val="accent3"/>
          </a:solidFill>
        </p:spPr>
        <p:txBody>
          <a:bodyPr lIns="192023" tIns="192023" rIns="192023" bIns="1920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59" name="Title Text"/>
          <p:cNvSpPr txBox="1">
            <a:spLocks noGrp="1"/>
          </p:cNvSpPr>
          <p:nvPr>
            <p:ph type="title"/>
          </p:nvPr>
        </p:nvSpPr>
        <p:spPr>
          <a:xfrm>
            <a:off x="-3" y="-3"/>
            <a:ext cx="6096000" cy="3429003"/>
          </a:xfrm>
          <a:prstGeom prst="rect">
            <a:avLst/>
          </a:prstGeom>
          <a:solidFill>
            <a:schemeClr val="accent2"/>
          </a:solidFill>
        </p:spPr>
        <p:txBody>
          <a:bodyPr lIns="201168" tIns="201168" rIns="201168" bIns="201168"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165185491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oxes (1 large, 4 small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143997" y="3429000"/>
            <a:ext cx="3048001" cy="3429000"/>
          </a:xfrm>
          <a:prstGeom prst="rect">
            <a:avLst/>
          </a:prstGeom>
          <a:solidFill>
            <a:srgbClr val="BCB9B9"/>
          </a:solidFill>
        </p:spPr>
        <p:txBody>
          <a:bodyPr lIns="192023" tIns="192023" rIns="192023" bIns="192023"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68" name="Title Text"/>
          <p:cNvSpPr txBox="1">
            <a:spLocks noGrp="1"/>
          </p:cNvSpPr>
          <p:nvPr>
            <p:ph type="title"/>
          </p:nvPr>
        </p:nvSpPr>
        <p:spPr>
          <a:xfrm>
            <a:off x="-2" y="-3"/>
            <a:ext cx="12192001" cy="3429003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1pPr>
              <a:defRPr sz="6400"/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4130701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(black box) over image(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76" name="Title Text"/>
          <p:cNvSpPr txBox="1">
            <a:spLocks noGrp="1"/>
          </p:cNvSpPr>
          <p:nvPr>
            <p:ph type="title"/>
          </p:nvPr>
        </p:nvSpPr>
        <p:spPr>
          <a:xfrm>
            <a:off x="-2" y="-3"/>
            <a:ext cx="12192001" cy="1720853"/>
          </a:xfrm>
          <a:prstGeom prst="rect">
            <a:avLst/>
          </a:prstGeom>
          <a:solidFill>
            <a:srgbClr val="000000"/>
          </a:solidFill>
        </p:spPr>
        <p:txBody>
          <a:bodyPr lIns="201168" tIns="201168" rIns="201168" bIns="201168"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830128830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ext (black box) over image(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3810000"/>
            <a:ext cx="3048000" cy="3048000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2pPr marL="322996" indent="-322996"/>
            <a:lvl3pPr marL="621438" indent="-322996"/>
            <a:lvl4pPr marL="923690" indent="-314105"/>
            <a:lvl5pPr marL="1163291" indent="-32299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5734481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oxes (4 tall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000000"/>
          </a:solidFill>
        </p:spPr>
        <p:txBody>
          <a:bodyPr lIns="182879" tIns="182879" rIns="182879" bIns="182879">
            <a:normAutofit/>
          </a:bodyPr>
          <a:lstStyle>
            <a:lvl1pPr>
              <a:defRPr sz="2133"/>
            </a:lvl1pPr>
            <a:lvl2pPr marL="335580" indent="-335580">
              <a:defRPr sz="2133"/>
            </a:lvl2pPr>
            <a:lvl3pPr marL="634021" indent="-335580">
              <a:defRPr sz="2133"/>
            </a:lvl3pPr>
            <a:lvl4pPr marL="935927" indent="-326343">
              <a:defRPr sz="2133"/>
            </a:lvl4pPr>
            <a:lvl5pPr marL="1175875" indent="-335580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4095898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graph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0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1463040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21" indent="-335580">
              <a:defRPr sz="2133">
                <a:solidFill>
                  <a:srgbClr val="000000"/>
                </a:solidFill>
              </a:defRPr>
            </a:lvl3pPr>
            <a:lvl4pPr marL="935927" indent="-326343">
              <a:defRPr sz="2133">
                <a:solidFill>
                  <a:srgbClr val="000000"/>
                </a:solidFill>
              </a:defRPr>
            </a:lvl4pPr>
            <a:lvl5pPr marL="1175875" indent="-335580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108599755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text (1/4), content (3/4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1488650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 marL="293633" indent="-293633">
              <a:defRPr>
                <a:solidFill>
                  <a:srgbClr val="000000"/>
                </a:solidFill>
              </a:defRPr>
            </a:lvl2pPr>
            <a:lvl3pPr marL="592075" indent="-293633">
              <a:defRPr>
                <a:solidFill>
                  <a:srgbClr val="000000"/>
                </a:solidFill>
              </a:defRPr>
            </a:lvl3pPr>
            <a:lvl4pPr marL="895135" indent="-285550">
              <a:defRPr>
                <a:solidFill>
                  <a:srgbClr val="000000"/>
                </a:solidFill>
              </a:defRPr>
            </a:lvl4pPr>
            <a:lvl5pPr marL="1133928" indent="-293633"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023775923"/>
      </p:ext>
    </p:extLst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text (1/4), blank (3/4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1488650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 marL="293633" indent="-293633">
              <a:defRPr>
                <a:solidFill>
                  <a:srgbClr val="000000"/>
                </a:solidFill>
              </a:defRPr>
            </a:lvl2pPr>
            <a:lvl3pPr marL="592075" indent="-293633">
              <a:defRPr>
                <a:solidFill>
                  <a:srgbClr val="000000"/>
                </a:solidFill>
              </a:defRPr>
            </a:lvl3pPr>
            <a:lvl4pPr marL="895135" indent="-285550">
              <a:defRPr>
                <a:solidFill>
                  <a:srgbClr val="000000"/>
                </a:solidFill>
              </a:defRPr>
            </a:lvl4pPr>
            <a:lvl5pPr marL="1133928" indent="-293633"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260012370"/>
      </p:ext>
    </p:extLst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ase study: title, text (2/4), content (2/4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1463041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335580" indent="-335580">
              <a:defRPr sz="2133">
                <a:solidFill>
                  <a:srgbClr val="000000"/>
                </a:solidFill>
              </a:defRPr>
            </a:lvl2pPr>
            <a:lvl3pPr marL="634021" indent="-335580">
              <a:defRPr sz="2133">
                <a:solidFill>
                  <a:srgbClr val="000000"/>
                </a:solidFill>
              </a:defRPr>
            </a:lvl3pPr>
            <a:lvl4pPr marL="935927" indent="-326343">
              <a:defRPr sz="2133">
                <a:solidFill>
                  <a:srgbClr val="000000"/>
                </a:solidFill>
              </a:defRPr>
            </a:lvl4pPr>
            <a:lvl5pPr marL="1175875" indent="-335580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30" name="Picture Placeholder 11"/>
          <p:cNvSpPr>
            <a:spLocks noGrp="1"/>
          </p:cNvSpPr>
          <p:nvPr>
            <p:ph type="pic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3842844"/>
      </p:ext>
    </p:extLst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ase study 2: title, text (2/4), quote (2/4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Title Text"/>
          <p:cNvSpPr txBox="1"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" y="1463041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335580" indent="-335580">
              <a:defRPr sz="2133">
                <a:solidFill>
                  <a:srgbClr val="000000"/>
                </a:solidFill>
              </a:defRPr>
            </a:lvl2pPr>
            <a:lvl3pPr marL="634021" indent="-335580">
              <a:defRPr sz="2133">
                <a:solidFill>
                  <a:srgbClr val="000000"/>
                </a:solidFill>
              </a:defRPr>
            </a:lvl3pPr>
            <a:lvl4pPr marL="935927" indent="-326343">
              <a:defRPr sz="2133">
                <a:solidFill>
                  <a:srgbClr val="000000"/>
                </a:solidFill>
              </a:defRPr>
            </a:lvl4pPr>
            <a:lvl5pPr marL="1175875" indent="-335580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0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41" name="Text Placeholder 8"/>
          <p:cNvSpPr>
            <a:spLocks noGrp="1"/>
          </p:cNvSpPr>
          <p:nvPr>
            <p:ph type="body" sz="half" idx="14"/>
          </p:nvPr>
        </p:nvSpPr>
        <p:spPr>
          <a:xfrm>
            <a:off x="6267190" y="1454616"/>
            <a:ext cx="5620012" cy="4608577"/>
          </a:xfrm>
          <a:prstGeom prst="rect">
            <a:avLst/>
          </a:prstGeom>
        </p:spPr>
        <p:txBody>
          <a:bodyPr>
            <a:normAutofit/>
          </a:bodyPr>
          <a:lstStyle>
            <a:lvl1pPr marL="156629" indent="-156629">
              <a:defRPr sz="2400">
                <a:solidFill>
                  <a:srgbClr val="000000"/>
                </a:solidFill>
              </a:defRPr>
            </a:lvl1pPr>
          </a:lstStyle>
          <a:p>
            <a:pPr marL="117475" indent="-117475">
              <a:defRPr sz="24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03882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slideLayout" Target="../slideLayouts/slideLayout134.xml"/><Relationship Id="rId139" Type="http://schemas.openxmlformats.org/officeDocument/2006/relationships/slideLayout" Target="../slideLayouts/slideLayout13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3.xml"/><Relationship Id="rId18" Type="http://schemas.openxmlformats.org/officeDocument/2006/relationships/slideLayout" Target="../slideLayouts/slideLayout158.xml"/><Relationship Id="rId26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43.xml"/><Relationship Id="rId21" Type="http://schemas.openxmlformats.org/officeDocument/2006/relationships/slideLayout" Target="../slideLayouts/slideLayout161.xml"/><Relationship Id="rId34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52.xml"/><Relationship Id="rId17" Type="http://schemas.openxmlformats.org/officeDocument/2006/relationships/slideLayout" Target="../slideLayouts/slideLayout157.xml"/><Relationship Id="rId25" Type="http://schemas.openxmlformats.org/officeDocument/2006/relationships/slideLayout" Target="../slideLayouts/slideLayout165.xml"/><Relationship Id="rId33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56.xml"/><Relationship Id="rId20" Type="http://schemas.openxmlformats.org/officeDocument/2006/relationships/slideLayout" Target="../slideLayouts/slideLayout160.xml"/><Relationship Id="rId29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24" Type="http://schemas.openxmlformats.org/officeDocument/2006/relationships/slideLayout" Target="../slideLayouts/slideLayout164.xml"/><Relationship Id="rId32" Type="http://schemas.openxmlformats.org/officeDocument/2006/relationships/slideLayout" Target="../slideLayouts/slideLayout172.xml"/><Relationship Id="rId5" Type="http://schemas.openxmlformats.org/officeDocument/2006/relationships/slideLayout" Target="../slideLayouts/slideLayout145.xml"/><Relationship Id="rId15" Type="http://schemas.openxmlformats.org/officeDocument/2006/relationships/slideLayout" Target="../slideLayouts/slideLayout155.xml"/><Relationship Id="rId23" Type="http://schemas.openxmlformats.org/officeDocument/2006/relationships/slideLayout" Target="../slideLayouts/slideLayout163.xml"/><Relationship Id="rId28" Type="http://schemas.openxmlformats.org/officeDocument/2006/relationships/slideLayout" Target="../slideLayouts/slideLayout168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150.xml"/><Relationship Id="rId19" Type="http://schemas.openxmlformats.org/officeDocument/2006/relationships/slideLayout" Target="../slideLayouts/slideLayout159.xml"/><Relationship Id="rId31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Relationship Id="rId14" Type="http://schemas.openxmlformats.org/officeDocument/2006/relationships/slideLayout" Target="../slideLayouts/slideLayout154.xml"/><Relationship Id="rId22" Type="http://schemas.openxmlformats.org/officeDocument/2006/relationships/slideLayout" Target="../slideLayouts/slideLayout162.xml"/><Relationship Id="rId27" Type="http://schemas.openxmlformats.org/officeDocument/2006/relationships/slideLayout" Target="../slideLayouts/slideLayout167.xml"/><Relationship Id="rId30" Type="http://schemas.openxmlformats.org/officeDocument/2006/relationships/slideLayout" Target="../slideLayouts/slideLayout170.xml"/><Relationship Id="rId35" Type="http://schemas.openxmlformats.org/officeDocument/2006/relationships/slideLayout" Target="../slideLayouts/slideLayout175.xml"/><Relationship Id="rId8" Type="http://schemas.openxmlformats.org/officeDocument/2006/relationships/slideLayout" Target="../slideLayouts/slideLayout14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3.xml"/><Relationship Id="rId13" Type="http://schemas.openxmlformats.org/officeDocument/2006/relationships/slideLayout" Target="../slideLayouts/slideLayout188.xml"/><Relationship Id="rId3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82.xml"/><Relationship Id="rId12" Type="http://schemas.openxmlformats.org/officeDocument/2006/relationships/slideLayout" Target="../slideLayouts/slideLayout187.xml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17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76.xml"/><Relationship Id="rId6" Type="http://schemas.openxmlformats.org/officeDocument/2006/relationships/slideLayout" Target="../slideLayouts/slideLayout181.xml"/><Relationship Id="rId11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80.xml"/><Relationship Id="rId15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79.xml"/><Relationship Id="rId9" Type="http://schemas.openxmlformats.org/officeDocument/2006/relationships/slideLayout" Target="../slideLayouts/slideLayout184.xml"/><Relationship Id="rId14" Type="http://schemas.openxmlformats.org/officeDocument/2006/relationships/slideLayout" Target="../slideLayouts/slideLayout18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3.xml"/><Relationship Id="rId18" Type="http://schemas.openxmlformats.org/officeDocument/2006/relationships/slideLayout" Target="../slideLayouts/slideLayout208.xml"/><Relationship Id="rId26" Type="http://schemas.openxmlformats.org/officeDocument/2006/relationships/slideLayout" Target="../slideLayouts/slideLayout216.xml"/><Relationship Id="rId21" Type="http://schemas.openxmlformats.org/officeDocument/2006/relationships/slideLayout" Target="../slideLayouts/slideLayout211.xml"/><Relationship Id="rId34" Type="http://schemas.openxmlformats.org/officeDocument/2006/relationships/slideLayout" Target="../slideLayouts/slideLayout224.xml"/><Relationship Id="rId7" Type="http://schemas.openxmlformats.org/officeDocument/2006/relationships/slideLayout" Target="../slideLayouts/slideLayout197.xml"/><Relationship Id="rId12" Type="http://schemas.openxmlformats.org/officeDocument/2006/relationships/slideLayout" Target="../slideLayouts/slideLayout202.xml"/><Relationship Id="rId17" Type="http://schemas.openxmlformats.org/officeDocument/2006/relationships/slideLayout" Target="../slideLayouts/slideLayout207.xml"/><Relationship Id="rId25" Type="http://schemas.openxmlformats.org/officeDocument/2006/relationships/slideLayout" Target="../slideLayouts/slideLayout215.xml"/><Relationship Id="rId33" Type="http://schemas.openxmlformats.org/officeDocument/2006/relationships/slideLayout" Target="../slideLayouts/slideLayout223.xml"/><Relationship Id="rId38" Type="http://schemas.openxmlformats.org/officeDocument/2006/relationships/theme" Target="../theme/theme4.xml"/><Relationship Id="rId2" Type="http://schemas.openxmlformats.org/officeDocument/2006/relationships/slideLayout" Target="../slideLayouts/slideLayout192.xml"/><Relationship Id="rId16" Type="http://schemas.openxmlformats.org/officeDocument/2006/relationships/slideLayout" Target="../slideLayouts/slideLayout206.xml"/><Relationship Id="rId20" Type="http://schemas.openxmlformats.org/officeDocument/2006/relationships/slideLayout" Target="../slideLayouts/slideLayout210.xml"/><Relationship Id="rId29" Type="http://schemas.openxmlformats.org/officeDocument/2006/relationships/slideLayout" Target="../slideLayouts/slideLayout219.xml"/><Relationship Id="rId1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201.xml"/><Relationship Id="rId24" Type="http://schemas.openxmlformats.org/officeDocument/2006/relationships/slideLayout" Target="../slideLayouts/slideLayout214.xml"/><Relationship Id="rId32" Type="http://schemas.openxmlformats.org/officeDocument/2006/relationships/slideLayout" Target="../slideLayouts/slideLayout222.xml"/><Relationship Id="rId37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195.xml"/><Relationship Id="rId15" Type="http://schemas.openxmlformats.org/officeDocument/2006/relationships/slideLayout" Target="../slideLayouts/slideLayout205.xml"/><Relationship Id="rId23" Type="http://schemas.openxmlformats.org/officeDocument/2006/relationships/slideLayout" Target="../slideLayouts/slideLayout213.xml"/><Relationship Id="rId28" Type="http://schemas.openxmlformats.org/officeDocument/2006/relationships/slideLayout" Target="../slideLayouts/slideLayout218.xml"/><Relationship Id="rId36" Type="http://schemas.openxmlformats.org/officeDocument/2006/relationships/slideLayout" Target="../slideLayouts/slideLayout226.xml"/><Relationship Id="rId10" Type="http://schemas.openxmlformats.org/officeDocument/2006/relationships/slideLayout" Target="../slideLayouts/slideLayout200.xml"/><Relationship Id="rId19" Type="http://schemas.openxmlformats.org/officeDocument/2006/relationships/slideLayout" Target="../slideLayouts/slideLayout209.xml"/><Relationship Id="rId31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9.xml"/><Relationship Id="rId14" Type="http://schemas.openxmlformats.org/officeDocument/2006/relationships/slideLayout" Target="../slideLayouts/slideLayout204.xml"/><Relationship Id="rId22" Type="http://schemas.openxmlformats.org/officeDocument/2006/relationships/slideLayout" Target="../slideLayouts/slideLayout212.xml"/><Relationship Id="rId27" Type="http://schemas.openxmlformats.org/officeDocument/2006/relationships/slideLayout" Target="../slideLayouts/slideLayout217.xml"/><Relationship Id="rId30" Type="http://schemas.openxmlformats.org/officeDocument/2006/relationships/slideLayout" Target="../slideLayouts/slideLayout220.xml"/><Relationship Id="rId35" Type="http://schemas.openxmlformats.org/officeDocument/2006/relationships/slideLayout" Target="../slideLayouts/slideLayout225.xml"/><Relationship Id="rId8" Type="http://schemas.openxmlformats.org/officeDocument/2006/relationships/slideLayout" Target="../slideLayouts/slideLayout198.xml"/><Relationship Id="rId3" Type="http://schemas.openxmlformats.org/officeDocument/2006/relationships/slideLayout" Target="../slideLayouts/slideLayout1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2167" y="6465191"/>
            <a:ext cx="125034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5337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  <p:sldLayoutId id="2147483815" r:id="rId18"/>
    <p:sldLayoutId id="2147483816" r:id="rId19"/>
    <p:sldLayoutId id="2147483817" r:id="rId20"/>
    <p:sldLayoutId id="2147483818" r:id="rId21"/>
    <p:sldLayoutId id="2147483819" r:id="rId22"/>
    <p:sldLayoutId id="2147483820" r:id="rId23"/>
    <p:sldLayoutId id="2147483821" r:id="rId24"/>
    <p:sldLayoutId id="2147483822" r:id="rId25"/>
    <p:sldLayoutId id="2147483823" r:id="rId26"/>
    <p:sldLayoutId id="2147483824" r:id="rId27"/>
    <p:sldLayoutId id="2147483825" r:id="rId28"/>
    <p:sldLayoutId id="2147483826" r:id="rId29"/>
    <p:sldLayoutId id="2147483827" r:id="rId30"/>
    <p:sldLayoutId id="2147483828" r:id="rId31"/>
    <p:sldLayoutId id="2147483829" r:id="rId32"/>
    <p:sldLayoutId id="2147483831" r:id="rId33"/>
    <p:sldLayoutId id="2147483832" r:id="rId34"/>
    <p:sldLayoutId id="2147483833" r:id="rId35"/>
    <p:sldLayoutId id="2147483834" r:id="rId36"/>
    <p:sldLayoutId id="2147483835" r:id="rId37"/>
    <p:sldLayoutId id="2147483836" r:id="rId38"/>
    <p:sldLayoutId id="2147483837" r:id="rId39"/>
    <p:sldLayoutId id="2147483838" r:id="rId40"/>
    <p:sldLayoutId id="2147483839" r:id="rId41"/>
    <p:sldLayoutId id="2147483840" r:id="rId42"/>
    <p:sldLayoutId id="2147483841" r:id="rId43"/>
    <p:sldLayoutId id="2147483842" r:id="rId44"/>
    <p:sldLayoutId id="2147483843" r:id="rId45"/>
    <p:sldLayoutId id="2147483844" r:id="rId46"/>
    <p:sldLayoutId id="2147483845" r:id="rId47"/>
    <p:sldLayoutId id="2147483846" r:id="rId48"/>
    <p:sldLayoutId id="2147483847" r:id="rId49"/>
    <p:sldLayoutId id="2147483848" r:id="rId50"/>
    <p:sldLayoutId id="2147483849" r:id="rId51"/>
    <p:sldLayoutId id="2147483850" r:id="rId52"/>
    <p:sldLayoutId id="2147483851" r:id="rId53"/>
    <p:sldLayoutId id="2147483852" r:id="rId54"/>
    <p:sldLayoutId id="2147483853" r:id="rId55"/>
    <p:sldLayoutId id="2147483854" r:id="rId56"/>
    <p:sldLayoutId id="2147483855" r:id="rId57"/>
    <p:sldLayoutId id="2147483856" r:id="rId58"/>
    <p:sldLayoutId id="2147483857" r:id="rId59"/>
    <p:sldLayoutId id="2147483858" r:id="rId60"/>
    <p:sldLayoutId id="2147483859" r:id="rId61"/>
    <p:sldLayoutId id="2147483860" r:id="rId62"/>
    <p:sldLayoutId id="2147483861" r:id="rId63"/>
    <p:sldLayoutId id="2147483862" r:id="rId64"/>
    <p:sldLayoutId id="2147483863" r:id="rId65"/>
    <p:sldLayoutId id="2147483864" r:id="rId66"/>
    <p:sldLayoutId id="2147483865" r:id="rId67"/>
    <p:sldLayoutId id="2147483866" r:id="rId68"/>
    <p:sldLayoutId id="2147483867" r:id="rId69"/>
    <p:sldLayoutId id="2147483868" r:id="rId70"/>
    <p:sldLayoutId id="2147483869" r:id="rId71"/>
    <p:sldLayoutId id="2147483870" r:id="rId72"/>
    <p:sldLayoutId id="2147483871" r:id="rId73"/>
    <p:sldLayoutId id="2147483872" r:id="rId74"/>
    <p:sldLayoutId id="2147483873" r:id="rId75"/>
    <p:sldLayoutId id="2147483874" r:id="rId76"/>
    <p:sldLayoutId id="2147483875" r:id="rId77"/>
    <p:sldLayoutId id="2147483876" r:id="rId78"/>
    <p:sldLayoutId id="2147483877" r:id="rId79"/>
    <p:sldLayoutId id="2147483878" r:id="rId80"/>
    <p:sldLayoutId id="2147483879" r:id="rId81"/>
    <p:sldLayoutId id="2147483880" r:id="rId82"/>
    <p:sldLayoutId id="2147483881" r:id="rId83"/>
    <p:sldLayoutId id="2147483882" r:id="rId84"/>
    <p:sldLayoutId id="2147483883" r:id="rId85"/>
    <p:sldLayoutId id="2147483884" r:id="rId86"/>
    <p:sldLayoutId id="2147483885" r:id="rId87"/>
    <p:sldLayoutId id="2147483886" r:id="rId88"/>
    <p:sldLayoutId id="2147483887" r:id="rId89"/>
    <p:sldLayoutId id="2147483888" r:id="rId90"/>
    <p:sldLayoutId id="2147483889" r:id="rId91"/>
    <p:sldLayoutId id="2147483890" r:id="rId92"/>
    <p:sldLayoutId id="2147483891" r:id="rId93"/>
    <p:sldLayoutId id="2147483892" r:id="rId94"/>
    <p:sldLayoutId id="2147483893" r:id="rId95"/>
    <p:sldLayoutId id="2147483894" r:id="rId96"/>
    <p:sldLayoutId id="2147483895" r:id="rId97"/>
    <p:sldLayoutId id="2147483896" r:id="rId98"/>
    <p:sldLayoutId id="2147483897" r:id="rId99"/>
    <p:sldLayoutId id="2147483898" r:id="rId100"/>
    <p:sldLayoutId id="2147483899" r:id="rId101"/>
    <p:sldLayoutId id="2147483900" r:id="rId102"/>
    <p:sldLayoutId id="2147483901" r:id="rId103"/>
    <p:sldLayoutId id="2147483902" r:id="rId104"/>
    <p:sldLayoutId id="2147483903" r:id="rId105"/>
    <p:sldLayoutId id="2147483904" r:id="rId106"/>
    <p:sldLayoutId id="2147483905" r:id="rId107"/>
    <p:sldLayoutId id="2147483906" r:id="rId108"/>
    <p:sldLayoutId id="2147483907" r:id="rId109"/>
    <p:sldLayoutId id="2147483908" r:id="rId110"/>
    <p:sldLayoutId id="2147483909" r:id="rId111"/>
    <p:sldLayoutId id="2147483910" r:id="rId112"/>
    <p:sldLayoutId id="2147483911" r:id="rId113"/>
    <p:sldLayoutId id="2147483912" r:id="rId114"/>
    <p:sldLayoutId id="2147483913" r:id="rId115"/>
    <p:sldLayoutId id="2147483914" r:id="rId116"/>
    <p:sldLayoutId id="2147483915" r:id="rId117"/>
    <p:sldLayoutId id="2147483916" r:id="rId118"/>
    <p:sldLayoutId id="2147483917" r:id="rId119"/>
    <p:sldLayoutId id="2147483918" r:id="rId120"/>
    <p:sldLayoutId id="2147483919" r:id="rId121"/>
    <p:sldLayoutId id="2147483920" r:id="rId122"/>
    <p:sldLayoutId id="2147483921" r:id="rId123"/>
    <p:sldLayoutId id="2147483922" r:id="rId124"/>
    <p:sldLayoutId id="2147483923" r:id="rId125"/>
    <p:sldLayoutId id="2147483924" r:id="rId126"/>
    <p:sldLayoutId id="2147483925" r:id="rId127"/>
    <p:sldLayoutId id="2147483926" r:id="rId128"/>
    <p:sldLayoutId id="2147483927" r:id="rId129"/>
    <p:sldLayoutId id="2147483928" r:id="rId130"/>
    <p:sldLayoutId id="2147483929" r:id="rId131"/>
    <p:sldLayoutId id="2147483930" r:id="rId132"/>
    <p:sldLayoutId id="2147483931" r:id="rId133"/>
    <p:sldLayoutId id="2147483932" r:id="rId134"/>
    <p:sldLayoutId id="2147483933" r:id="rId135"/>
    <p:sldLayoutId id="2147483934" r:id="rId136"/>
    <p:sldLayoutId id="2147483935" r:id="rId137"/>
    <p:sldLayoutId id="2147483936" r:id="rId138"/>
    <p:sldLayoutId id="2147483937" r:id="rId139"/>
    <p:sldLayoutId id="2147483939" r:id="rId140"/>
  </p:sldLayoutIdLst>
  <p:transition spd="med"/>
  <p:txStyles>
    <p:titleStyle>
      <a:lvl1pPr marL="0" marR="0" indent="0" algn="l" defTabSz="60958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1pPr>
      <a:lvl2pPr marL="0" marR="0" indent="0" algn="l" defTabSz="60958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2pPr>
      <a:lvl3pPr marL="0" marR="0" indent="0" algn="l" defTabSz="60958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3pPr>
      <a:lvl4pPr marL="0" marR="0" indent="0" algn="l" defTabSz="60958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4pPr>
      <a:lvl5pPr marL="0" marR="0" indent="0" algn="l" defTabSz="60958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5pPr>
      <a:lvl6pPr marL="0" marR="0" indent="0" algn="l" defTabSz="60958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6pPr>
      <a:lvl7pPr marL="0" marR="0" indent="0" algn="l" defTabSz="60958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7pPr>
      <a:lvl8pPr marL="0" marR="0" indent="0" algn="l" defTabSz="60958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8pPr>
      <a:lvl9pPr marL="0" marR="0" indent="0" algn="l" defTabSz="60958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9pPr>
    </p:titleStyle>
    <p:bodyStyle>
      <a:lvl1pPr marL="0" marR="0" indent="0" algn="l" defTabSz="609585" rtl="0" latinLnBrk="0">
        <a:lnSpc>
          <a:spcPct val="100000"/>
        </a:lnSpc>
        <a:spcBef>
          <a:spcPts val="1467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1pPr>
      <a:lvl2pPr marL="230710" marR="0" indent="-230710" algn="l" defTabSz="609585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–"/>
        <a:tabLst/>
        <a:defRPr sz="1867" b="0" i="0" u="none" strike="noStrike" cap="none" spc="0" baseline="0"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2pPr>
      <a:lvl3pPr marL="529153" marR="0" indent="-230710" algn="l" defTabSz="609585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3pPr>
      <a:lvl4pPr marL="833946" marR="0" indent="-224361" algn="l" defTabSz="609585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–"/>
        <a:tabLst/>
        <a:defRPr sz="1867" b="0" i="0" u="none" strike="noStrike" cap="none" spc="0" baseline="0"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4pPr>
      <a:lvl5pPr marL="1071007" marR="0" indent="-230710" algn="l" defTabSz="609585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»"/>
        <a:tabLst/>
        <a:defRPr sz="1867" b="0" i="0" u="none" strike="noStrike" cap="none" spc="0" baseline="0"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5pPr>
      <a:lvl6pPr marL="3261278" marR="0" indent="-213355" algn="l" defTabSz="609585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6pPr>
      <a:lvl7pPr marL="3870863" marR="0" indent="-213355" algn="l" defTabSz="609585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7pPr>
      <a:lvl8pPr marL="4480448" marR="0" indent="-213355" algn="l" defTabSz="609585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8pPr>
      <a:lvl9pPr marL="5090033" marR="0" indent="-213355" algn="l" defTabSz="609585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9pPr>
    </p:bodyStyle>
    <p:otherStyle>
      <a:lvl1pPr marL="0" marR="0" indent="0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457189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914377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371566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828754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2285943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743131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3200320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3657509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95831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  <p:sldLayoutId id="2147483957" r:id="rId17"/>
    <p:sldLayoutId id="2147483958" r:id="rId18"/>
    <p:sldLayoutId id="2147483959" r:id="rId19"/>
    <p:sldLayoutId id="2147483960" r:id="rId20"/>
    <p:sldLayoutId id="2147483961" r:id="rId21"/>
    <p:sldLayoutId id="2147483962" r:id="rId22"/>
    <p:sldLayoutId id="2147483963" r:id="rId23"/>
    <p:sldLayoutId id="2147483964" r:id="rId24"/>
    <p:sldLayoutId id="2147483965" r:id="rId25"/>
    <p:sldLayoutId id="2147483966" r:id="rId26"/>
    <p:sldLayoutId id="2147483967" r:id="rId27"/>
    <p:sldLayoutId id="2147483968" r:id="rId28"/>
    <p:sldLayoutId id="2147483969" r:id="rId29"/>
    <p:sldLayoutId id="2147483970" r:id="rId30"/>
    <p:sldLayoutId id="2147483971" r:id="rId31"/>
    <p:sldLayoutId id="2147483972" r:id="rId32"/>
    <p:sldLayoutId id="2147483973" r:id="rId33"/>
    <p:sldLayoutId id="2147483974" r:id="rId34"/>
    <p:sldLayoutId id="2147483975" r:id="rId35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486400" cy="952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14500"/>
            <a:ext cx="5486400" cy="43815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0" y="6515119"/>
            <a:ext cx="471765" cy="1905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14 November 2021</a:t>
              </a:fld>
              <a:endPara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Research</a:t>
            </a: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B67B3A26-25CA-E340-96B7-BB898238E750}"/>
              </a:ext>
            </a:extLst>
          </p:cNvPr>
          <p:cNvSpPr txBox="1">
            <a:spLocks/>
          </p:cNvSpPr>
          <p:nvPr userDrawn="1"/>
        </p:nvSpPr>
        <p:spPr>
          <a:xfrm>
            <a:off x="10058400" y="6523077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15785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  <p:sldLayoutId id="2147483988" r:id="rId12"/>
    <p:sldLayoutId id="2147483989" r:id="rId13"/>
    <p:sldLayoutId id="2147483990" r:id="rId14"/>
    <p:sldLayoutId id="2147483991" r:id="rId15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63" rtl="0" eaLnBrk="1" latinLnBrk="0" hangingPunct="1">
        <a:lnSpc>
          <a:spcPct val="105000"/>
        </a:lnSpc>
        <a:spcBef>
          <a:spcPts val="1000"/>
        </a:spcBef>
        <a:buFontTx/>
        <a:buNone/>
        <a:tabLst/>
        <a:defRPr sz="1667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90492" indent="-190492" algn="l" defTabSz="914363" rtl="0" eaLnBrk="1" latinLnBrk="0" hangingPunct="1">
        <a:lnSpc>
          <a:spcPct val="105000"/>
        </a:lnSpc>
        <a:spcBef>
          <a:spcPts val="833"/>
        </a:spcBef>
        <a:buFont typeface="LucidaGrande" charset="0"/>
        <a:buChar char="-"/>
        <a:defRPr sz="1667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80985" indent="-190492" algn="l" defTabSz="914363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1667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571477" indent="-190492" algn="l" defTabSz="914363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1667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761970" indent="-190492" algn="l" defTabSz="914363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1667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Confidential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2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4006" r:id="rId14"/>
    <p:sldLayoutId id="2147484007" r:id="rId15"/>
    <p:sldLayoutId id="2147484008" r:id="rId16"/>
    <p:sldLayoutId id="2147484009" r:id="rId17"/>
    <p:sldLayoutId id="2147484010" r:id="rId18"/>
    <p:sldLayoutId id="2147484011" r:id="rId19"/>
    <p:sldLayoutId id="2147484012" r:id="rId20"/>
    <p:sldLayoutId id="2147484013" r:id="rId21"/>
    <p:sldLayoutId id="2147484014" r:id="rId22"/>
    <p:sldLayoutId id="2147484015" r:id="rId23"/>
    <p:sldLayoutId id="2147484016" r:id="rId24"/>
    <p:sldLayoutId id="2147484017" r:id="rId25"/>
    <p:sldLayoutId id="2147484018" r:id="rId26"/>
    <p:sldLayoutId id="2147484019" r:id="rId27"/>
    <p:sldLayoutId id="2147484020" r:id="rId28"/>
    <p:sldLayoutId id="2147484021" r:id="rId29"/>
    <p:sldLayoutId id="2147484022" r:id="rId30"/>
    <p:sldLayoutId id="2147484023" r:id="rId31"/>
    <p:sldLayoutId id="2147484024" r:id="rId32"/>
    <p:sldLayoutId id="2147484025" r:id="rId33"/>
    <p:sldLayoutId id="2147484026" r:id="rId34"/>
    <p:sldLayoutId id="2147484027" r:id="rId35"/>
    <p:sldLayoutId id="2147484028" r:id="rId36"/>
    <p:sldLayoutId id="2147484029" r:id="rId37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326067"/>
            <a:ext cx="11729546" cy="5918100"/>
          </a:xfrm>
        </p:spPr>
        <p:txBody>
          <a:bodyPr/>
          <a:lstStyle/>
          <a:p>
            <a:pPr algn="ctr"/>
            <a:br>
              <a:rPr lang="en-US" sz="2400" dirty="0"/>
            </a:br>
            <a:r>
              <a:rPr lang="en-US" dirty="0"/>
              <a:t>Transforming Monolithic Applications to Microservices with Mono2Micro</a:t>
            </a:r>
            <a:endParaRPr lang="en-US" sz="3733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C7A897-912C-BC43-80A0-21697A468801}"/>
              </a:ext>
            </a:extLst>
          </p:cNvPr>
          <p:cNvSpPr/>
          <p:nvPr/>
        </p:nvSpPr>
        <p:spPr>
          <a:xfrm>
            <a:off x="1435988" y="3136612"/>
            <a:ext cx="93200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621594">
              <a:buClr>
                <a:srgbClr val="69A6FF"/>
              </a:buClr>
              <a:defRPr/>
            </a:pPr>
            <a:r>
              <a:rPr lang="en-US" sz="2000" b="1" dirty="0">
                <a:solidFill>
                  <a:srgbClr val="FFFFFF"/>
                </a:solidFill>
                <a:latin typeface="IBM Plex Sans"/>
              </a:rPr>
              <a:t>Rahul Krishna, Anup K. Kalia, Saurabh Sinha, Rachel </a:t>
            </a:r>
            <a:r>
              <a:rPr lang="en-US" sz="2000" b="1" dirty="0" err="1">
                <a:solidFill>
                  <a:srgbClr val="FFFFFF"/>
                </a:solidFill>
                <a:latin typeface="IBM Plex Sans"/>
              </a:rPr>
              <a:t>Tzoref</a:t>
            </a:r>
            <a:r>
              <a:rPr lang="en-US" sz="2000" b="1" dirty="0">
                <a:solidFill>
                  <a:srgbClr val="FFFFFF"/>
                </a:solidFill>
                <a:latin typeface="IBM Plex Sans"/>
              </a:rPr>
              <a:t>-Brill, John </a:t>
            </a:r>
            <a:r>
              <a:rPr lang="en-US" sz="2000" b="1" dirty="0" err="1">
                <a:solidFill>
                  <a:srgbClr val="FFFFFF"/>
                </a:solidFill>
                <a:latin typeface="IBM Plex Sans"/>
              </a:rPr>
              <a:t>Rofrano</a:t>
            </a:r>
            <a:r>
              <a:rPr lang="en-US" sz="2000" b="1" dirty="0">
                <a:solidFill>
                  <a:srgbClr val="FFFFFF"/>
                </a:solidFill>
                <a:latin typeface="IBM Plex Sans"/>
              </a:rPr>
              <a:t>, </a:t>
            </a:r>
            <a:r>
              <a:rPr lang="en-US" sz="2000" b="1" dirty="0" err="1">
                <a:solidFill>
                  <a:srgbClr val="FFFFFF"/>
                </a:solidFill>
                <a:latin typeface="IBM Plex Sans"/>
              </a:rPr>
              <a:t>Jin</a:t>
            </a:r>
            <a:r>
              <a:rPr lang="en-US" sz="2000" b="1" dirty="0">
                <a:solidFill>
                  <a:srgbClr val="FFFFFF"/>
                </a:solidFill>
                <a:latin typeface="IBM Plex Sans"/>
              </a:rPr>
              <a:t> Xiao, </a:t>
            </a:r>
          </a:p>
          <a:p>
            <a:pPr algn="ctr" defTabSz="1621594">
              <a:buClr>
                <a:srgbClr val="69A6FF"/>
              </a:buClr>
              <a:defRPr/>
            </a:pPr>
            <a:r>
              <a:rPr lang="en-US" sz="1600" dirty="0">
                <a:solidFill>
                  <a:srgbClr val="FFFFFF"/>
                </a:solidFill>
                <a:latin typeface="IBM Plex Sans"/>
              </a:rPr>
              <a:t>IBM Research, Yorktown Heights, NY</a:t>
            </a:r>
            <a:endParaRPr lang="en-US" sz="1600" b="1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364A30-D0FE-1D49-8A25-C12C490D0AA0}"/>
              </a:ext>
            </a:extLst>
          </p:cNvPr>
          <p:cNvSpPr/>
          <p:nvPr/>
        </p:nvSpPr>
        <p:spPr>
          <a:xfrm>
            <a:off x="432943" y="5373275"/>
            <a:ext cx="5053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39">
              <a:defRPr/>
            </a:pPr>
            <a:r>
              <a:rPr lang="en-US" sz="2000" dirty="0">
                <a:solidFill>
                  <a:srgbClr val="FFFFFF"/>
                </a:solidFill>
                <a:latin typeface="IBM Plex Sans"/>
              </a:rPr>
              <a:t>ASE Tutorial, 2021</a:t>
            </a:r>
            <a:endParaRPr lang="en-US" sz="2000" b="1" dirty="0">
              <a:solidFill>
                <a:srgbClr val="FFFFFF"/>
              </a:solidFill>
              <a:latin typeface="IBM Plex Sans"/>
            </a:endParaRPr>
          </a:p>
          <a:p>
            <a:pPr defTabSz="1219139">
              <a:defRPr/>
            </a:pPr>
            <a:r>
              <a:rPr lang="en-US" sz="1600" dirty="0">
                <a:solidFill>
                  <a:srgbClr val="FFFFFF"/>
                </a:solidFill>
                <a:latin typeface="IBM Plex Sans"/>
              </a:rPr>
              <a:t>14-15 November 2021</a:t>
            </a:r>
          </a:p>
        </p:txBody>
      </p:sp>
    </p:spTree>
    <p:extLst>
      <p:ext uri="{BB962C8B-B14F-4D97-AF65-F5344CB8AC3E}">
        <p14:creationId xmlns:p14="http://schemas.microsoft.com/office/powerpoint/2010/main" val="149958105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">
            <a:extLst>
              <a:ext uri="{FF2B5EF4-FFF2-40B4-BE49-F238E27FC236}">
                <a16:creationId xmlns:a16="http://schemas.microsoft.com/office/drawing/2014/main" id="{F8CEE05B-232C-0547-8E9F-16419321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12713"/>
            <a:ext cx="8229600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4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ctr"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4400" b="1" dirty="0">
                <a:solidFill>
                  <a:srgbClr val="FFFFFF"/>
                </a:solidFill>
                <a:latin typeface="Calibri" panose="020F0502020204030204" pitchFamily="34" charset="0"/>
              </a:rPr>
              <a:t>Step 2: Reduce Dynamic Traces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39D214B-D533-9249-941A-81C0C6FD0E2B}"/>
              </a:ext>
            </a:extLst>
          </p:cNvPr>
          <p:cNvSpPr txBox="1">
            <a:spLocks/>
          </p:cNvSpPr>
          <p:nvPr/>
        </p:nvSpPr>
        <p:spPr>
          <a:xfrm>
            <a:off x="657446" y="928731"/>
            <a:ext cx="10515600" cy="52688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230710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529153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833946" marR="0" indent="-224361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071007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26127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87086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448044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509003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sz="2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Trace reduction happens in two steps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unique traces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redundant sequence of classes that might have been invoked due to the presence of a loop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calling-context Trees (CCT) to remove redundant traces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5208BC-2FA8-E84B-AB07-14337E5C3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051" y="3019341"/>
            <a:ext cx="5365897" cy="240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641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">
            <a:extLst>
              <a:ext uri="{FF2B5EF4-FFF2-40B4-BE49-F238E27FC236}">
                <a16:creationId xmlns:a16="http://schemas.microsoft.com/office/drawing/2014/main" id="{F8CEE05B-232C-0547-8E9F-16419321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603" y="60369"/>
            <a:ext cx="11252791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4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ctr"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4400" b="1" dirty="0">
                <a:solidFill>
                  <a:srgbClr val="FFFFFF"/>
                </a:solidFill>
                <a:latin typeface="Calibri" panose="020F0502020204030204" pitchFamily="34" charset="0"/>
              </a:rPr>
              <a:t>Step 3a: Compute Direct/Indirect Call Relations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39D214B-D533-9249-941A-81C0C6FD0E2B}"/>
              </a:ext>
            </a:extLst>
          </p:cNvPr>
          <p:cNvSpPr txBox="1">
            <a:spLocks/>
          </p:cNvSpPr>
          <p:nvPr/>
        </p:nvSpPr>
        <p:spPr>
          <a:xfrm>
            <a:off x="657446" y="928731"/>
            <a:ext cx="10515600" cy="48751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230710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529153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833946" marR="0" indent="-224361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071007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26127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87086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448044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509003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Call Relation</a:t>
            </a:r>
            <a:r>
              <a:rPr lang="en-US" sz="2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(DCR). Ratio of the number of use cases where there exists direct call relation between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c</a:t>
            </a:r>
            <a:r>
              <a:rPr lang="en-US" sz="24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Indirect Call Relation (ICR): Ratio of the number of use cases where there exists indirect call relation between c</a:t>
            </a:r>
            <a:r>
              <a:rPr lang="en-US" sz="24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c</a:t>
            </a:r>
            <a:r>
              <a:rPr lang="en-US" sz="24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E14C81F-B30F-E841-9050-D4D8EEF82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48" y="3391786"/>
            <a:ext cx="64135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0999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">
            <a:extLst>
              <a:ext uri="{FF2B5EF4-FFF2-40B4-BE49-F238E27FC236}">
                <a16:creationId xmlns:a16="http://schemas.microsoft.com/office/drawing/2014/main" id="{F8CEE05B-232C-0547-8E9F-16419321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603" y="60369"/>
            <a:ext cx="11252791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4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ctr"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4400" b="1" dirty="0">
                <a:solidFill>
                  <a:srgbClr val="FFFFFF"/>
                </a:solidFill>
                <a:latin typeface="Calibri" panose="020F0502020204030204" pitchFamily="34" charset="0"/>
              </a:rPr>
              <a:t>Step 3b: Compute Direct/Indirect Call Patterns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39D214B-D533-9249-941A-81C0C6FD0E2B}"/>
              </a:ext>
            </a:extLst>
          </p:cNvPr>
          <p:cNvSpPr txBox="1">
            <a:spLocks/>
          </p:cNvSpPr>
          <p:nvPr/>
        </p:nvSpPr>
        <p:spPr>
          <a:xfrm>
            <a:off x="657446" y="928731"/>
            <a:ext cx="10515600" cy="51312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230710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529153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833946" marR="0" indent="-224361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071007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26127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87086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448044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509003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Call Pattern (DCP)/Indirect Call Pattern (ICP): Whether two classes have similar pattern of interaction with other classes in terms of direct calls and indirect calls.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C1 and C2 may not have a direct call relation with each other however both have direct call relations with C3 and C5 respectively. </a:t>
            </a:r>
          </a:p>
          <a:p>
            <a:endParaRPr lang="en-US" sz="24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324430-665F-B24B-8A8C-587EF46CD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48" y="3429000"/>
            <a:ext cx="9944100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920C2B-6802-044D-8532-D78BE25AA13D}"/>
              </a:ext>
            </a:extLst>
          </p:cNvPr>
          <p:cNvSpPr txBox="1"/>
          <p:nvPr/>
        </p:nvSpPr>
        <p:spPr>
          <a:xfrm>
            <a:off x="4401310" y="5536784"/>
            <a:ext cx="3389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DCP</a:t>
            </a:r>
            <a:r>
              <a:rPr lang="en-US" sz="2800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c1,c2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2/9</a:t>
            </a:r>
          </a:p>
        </p:txBody>
      </p:sp>
    </p:spTree>
    <p:extLst>
      <p:ext uri="{BB962C8B-B14F-4D97-AF65-F5344CB8AC3E}">
        <p14:creationId xmlns:p14="http://schemas.microsoft.com/office/powerpoint/2010/main" val="254681659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">
            <a:extLst>
              <a:ext uri="{FF2B5EF4-FFF2-40B4-BE49-F238E27FC236}">
                <a16:creationId xmlns:a16="http://schemas.microsoft.com/office/drawing/2014/main" id="{F8CEE05B-232C-0547-8E9F-16419321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603" y="60369"/>
            <a:ext cx="11252791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4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ctr"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4400" b="1" dirty="0">
                <a:solidFill>
                  <a:srgbClr val="FFFFFF"/>
                </a:solidFill>
                <a:latin typeface="Calibri" panose="020F0502020204030204" pitchFamily="34" charset="0"/>
              </a:rPr>
              <a:t>Step 4: Perform Clustering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39D214B-D533-9249-941A-81C0C6FD0E2B}"/>
              </a:ext>
            </a:extLst>
          </p:cNvPr>
          <p:cNvSpPr txBox="1">
            <a:spLocks/>
          </p:cNvSpPr>
          <p:nvPr/>
        </p:nvSpPr>
        <p:spPr>
          <a:xfrm>
            <a:off x="838198" y="1237075"/>
            <a:ext cx="10515600" cy="46214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230710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529153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833946" marR="0" indent="-224361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071007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26127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87086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448044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509003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the well-known Hierarchical Clustering. The algorithm has the following steps</a:t>
            </a:r>
          </a:p>
          <a:p>
            <a:pPr marL="573610" lvl="1" indent="-34290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Needs target number of partitions “n”	</a:t>
            </a:r>
          </a:p>
          <a:p>
            <a:pPr marL="573610" lvl="1" indent="-34290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Initially each class is assigned to a single partition Pi</a:t>
            </a:r>
          </a:p>
          <a:p>
            <a:pPr marL="573610" lvl="1" indent="-34290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partitions with the highest similarity scores are merged</a:t>
            </a:r>
          </a:p>
          <a:p>
            <a:r>
              <a:rPr lang="en-US" sz="2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Similarity Score </a:t>
            </a:r>
            <a:r>
              <a:rPr lang="en-US" sz="24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c1, c2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DCR </a:t>
            </a:r>
            <a:r>
              <a:rPr lang="en-US" sz="24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c1, c2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DCP </a:t>
            </a:r>
            <a:r>
              <a:rPr lang="en-US" sz="24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c1, c2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ICR </a:t>
            </a:r>
            <a:r>
              <a:rPr lang="en-US" sz="24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c1, c2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ICP </a:t>
            </a:r>
            <a:r>
              <a:rPr lang="en-US" sz="24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c1, c2</a:t>
            </a:r>
          </a:p>
          <a:p>
            <a:pPr marL="573610" lvl="1" indent="-34290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step is iterated till “n” is achieved</a:t>
            </a:r>
          </a:p>
        </p:txBody>
      </p:sp>
    </p:spTree>
    <p:extLst>
      <p:ext uri="{BB962C8B-B14F-4D97-AF65-F5344CB8AC3E}">
        <p14:creationId xmlns:p14="http://schemas.microsoft.com/office/powerpoint/2010/main" val="396512166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">
            <a:extLst>
              <a:ext uri="{FF2B5EF4-FFF2-40B4-BE49-F238E27FC236}">
                <a16:creationId xmlns:a16="http://schemas.microsoft.com/office/drawing/2014/main" id="{F8CEE05B-232C-0547-8E9F-16419321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603" y="60369"/>
            <a:ext cx="11252791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4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ctr"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4400" b="1" dirty="0">
                <a:solidFill>
                  <a:srgbClr val="FFFFFF"/>
                </a:solidFill>
                <a:latin typeface="Calibri" panose="020F0502020204030204" pitchFamily="34" charset="0"/>
              </a:rPr>
              <a:t>Step 5: Obtain Partitions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39D214B-D533-9249-941A-81C0C6FD0E2B}"/>
              </a:ext>
            </a:extLst>
          </p:cNvPr>
          <p:cNvSpPr txBox="1">
            <a:spLocks/>
          </p:cNvSpPr>
          <p:nvPr/>
        </p:nvSpPr>
        <p:spPr>
          <a:xfrm>
            <a:off x="838198" y="1237075"/>
            <a:ext cx="10515600" cy="4621464"/>
          </a:xfrm>
          <a:prstGeom prst="rect">
            <a:avLst/>
          </a:prstGeom>
        </p:spPr>
        <p:txBody>
          <a:bodyPr/>
          <a:lstStyle>
            <a:lvl1pPr marL="0" marR="0" indent="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230710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529153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833946" marR="0" indent="-224361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071007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26127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87086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448044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509003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obtained five partitions from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Jpetstore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using “n” = 5. The detail of the partitions are below.</a:t>
            </a:r>
            <a:endParaRPr lang="en-US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3FA330C-BFA3-304C-90A5-401FE33A9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03" y="2237901"/>
            <a:ext cx="114300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5299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">
            <a:extLst>
              <a:ext uri="{FF2B5EF4-FFF2-40B4-BE49-F238E27FC236}">
                <a16:creationId xmlns:a16="http://schemas.microsoft.com/office/drawing/2014/main" id="{F8CEE05B-232C-0547-8E9F-16419321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603" y="60369"/>
            <a:ext cx="11252791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4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ctr"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4400" b="1" dirty="0">
                <a:solidFill>
                  <a:srgbClr val="FFFFFF"/>
                </a:solidFill>
                <a:latin typeface="Calibri" panose="020F0502020204030204" pitchFamily="34" charset="0"/>
              </a:rPr>
              <a:t>Empirical Evaluation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39D214B-D533-9249-941A-81C0C6FD0E2B}"/>
              </a:ext>
            </a:extLst>
          </p:cNvPr>
          <p:cNvSpPr txBox="1">
            <a:spLocks/>
          </p:cNvSpPr>
          <p:nvPr/>
        </p:nvSpPr>
        <p:spPr>
          <a:xfrm>
            <a:off x="673098" y="928731"/>
            <a:ext cx="11163302" cy="49386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230710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529153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833946" marR="0" indent="-224361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071007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26127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87086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448044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509003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compared Mono2Micro against 4 baselines using five evaluation metrics.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conducted a survey of Mono2Micro with industry practitioners to get their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the evaluation and the survey we answer the following research questions</a:t>
            </a:r>
          </a:p>
          <a:p>
            <a:pPr marL="57361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RQ1: </a:t>
            </a:r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Mono2Micro perform based on the quality of partitioning using a set of metrics?</a:t>
            </a:r>
          </a:p>
          <a:p>
            <a:pPr marL="57361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RQ2: </a:t>
            </a:r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fast is Mono2Micro’s partitioning?</a:t>
            </a:r>
          </a:p>
          <a:p>
            <a:pPr marL="57361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RQ3: </a:t>
            </a:r>
            <a:r>
              <a:rPr lang="en-US" sz="2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helpful do industry practitioners find Mono2Micro in refactoring their monolithic applications?</a:t>
            </a:r>
          </a:p>
          <a:p>
            <a:endParaRPr lang="en-US" sz="24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72906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">
            <a:extLst>
              <a:ext uri="{FF2B5EF4-FFF2-40B4-BE49-F238E27FC236}">
                <a16:creationId xmlns:a16="http://schemas.microsoft.com/office/drawing/2014/main" id="{F8CEE05B-232C-0547-8E9F-16419321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603" y="60369"/>
            <a:ext cx="11252791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4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ctr"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4400" b="1" dirty="0">
                <a:solidFill>
                  <a:srgbClr val="FFFFFF"/>
                </a:solidFill>
                <a:latin typeface="Calibri" panose="020F0502020204030204" pitchFamily="34" charset="0"/>
              </a:rPr>
              <a:t>Subject Applications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39D214B-D533-9249-941A-81C0C6FD0E2B}"/>
              </a:ext>
            </a:extLst>
          </p:cNvPr>
          <p:cNvSpPr txBox="1">
            <a:spLocks/>
          </p:cNvSpPr>
          <p:nvPr/>
        </p:nvSpPr>
        <p:spPr>
          <a:xfrm>
            <a:off x="838197" y="928731"/>
            <a:ext cx="11061359" cy="48370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230710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529153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833946" marR="0" indent="-224361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071007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26127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87086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448044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509003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considered 4 open-source applications and 3 proprietary applications.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chose the open-source applications based on whether they can be deployed and run, and have been used in prior evaluations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Open-source applications have higher class-coverage (66%-88%)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Proprietary applications are larger but have lower class-coverage (8%-55%)</a:t>
            </a:r>
          </a:p>
          <a:p>
            <a:endParaRPr lang="en-US" sz="2400" kern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13931458-9C07-AE43-9405-B6ACF2AD5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896" y="1564698"/>
            <a:ext cx="6365960" cy="204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2103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">
            <a:extLst>
              <a:ext uri="{FF2B5EF4-FFF2-40B4-BE49-F238E27FC236}">
                <a16:creationId xmlns:a16="http://schemas.microsoft.com/office/drawing/2014/main" id="{F8CEE05B-232C-0547-8E9F-16419321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603" y="60369"/>
            <a:ext cx="11252791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4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ctr"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4400" b="1" dirty="0">
                <a:solidFill>
                  <a:srgbClr val="FFFFFF"/>
                </a:solidFill>
                <a:latin typeface="Calibri" panose="020F0502020204030204" pitchFamily="34" charset="0"/>
              </a:rPr>
              <a:t>Baseline Techniques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39D214B-D533-9249-941A-81C0C6FD0E2B}"/>
              </a:ext>
            </a:extLst>
          </p:cNvPr>
          <p:cNvSpPr txBox="1">
            <a:spLocks/>
          </p:cNvSpPr>
          <p:nvPr/>
        </p:nvSpPr>
        <p:spPr>
          <a:xfrm>
            <a:off x="661035" y="1144631"/>
            <a:ext cx="11061359" cy="43417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230710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529153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833946" marR="0" indent="-224361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071007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26127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87086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448044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509003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compare Mono2Micro with 4 baselines</a:t>
            </a:r>
          </a:p>
          <a:p>
            <a:pPr marL="573610" lvl="1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FoSCI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Creates functional atoms using a hierarchical clustering approach and merges the atoms using a genetic algorithm to generate final partitions</a:t>
            </a:r>
          </a:p>
          <a:p>
            <a:pPr marL="573610" lvl="1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CoGCN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Partitions a monolith by minimizing the effect of outlier classes that might be present in the embeddings of other classes</a:t>
            </a:r>
          </a:p>
          <a:p>
            <a:pPr marL="57361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Bunch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Considers the hill-climbing algorithm to generate partitions from an external module dependency graph (MDG)</a:t>
            </a:r>
          </a:p>
          <a:p>
            <a:pPr marL="57361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Considers  the minimum spanning tree (MST) approach to generate partitions. We consider their logical and semantic coupling strategies</a:t>
            </a:r>
          </a:p>
        </p:txBody>
      </p:sp>
    </p:spTree>
    <p:extLst>
      <p:ext uri="{BB962C8B-B14F-4D97-AF65-F5344CB8AC3E}">
        <p14:creationId xmlns:p14="http://schemas.microsoft.com/office/powerpoint/2010/main" val="334356023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">
            <a:extLst>
              <a:ext uri="{FF2B5EF4-FFF2-40B4-BE49-F238E27FC236}">
                <a16:creationId xmlns:a16="http://schemas.microsoft.com/office/drawing/2014/main" id="{F8CEE05B-232C-0547-8E9F-16419321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603" y="60369"/>
            <a:ext cx="11252791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4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ctr"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4400" b="1" dirty="0">
                <a:solidFill>
                  <a:srgbClr val="FFFFFF"/>
                </a:solidFill>
                <a:latin typeface="Calibri" panose="020F0502020204030204" pitchFamily="34" charset="0"/>
              </a:rPr>
              <a:t>Metrics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39D214B-D533-9249-941A-81C0C6FD0E2B}"/>
              </a:ext>
            </a:extLst>
          </p:cNvPr>
          <p:cNvSpPr txBox="1">
            <a:spLocks/>
          </p:cNvSpPr>
          <p:nvPr/>
        </p:nvSpPr>
        <p:spPr>
          <a:xfrm>
            <a:off x="838198" y="928732"/>
            <a:ext cx="10644965" cy="51211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230710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529153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833946" marR="0" indent="-224361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071007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26127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87086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448044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509003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consider 5 metrics for the evaluation</a:t>
            </a:r>
          </a:p>
          <a:p>
            <a:pPr marL="57361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 Modularity (SM):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measures modularity quality of partition in terms of the structural cohesiveness and coupling. The higher the better. </a:t>
            </a:r>
          </a:p>
          <a:p>
            <a:pPr marL="57361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 Call Percentage (ICP)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measures the percentage of runtime call occurring between two partitions. The lower the better.</a:t>
            </a:r>
          </a:p>
          <a:p>
            <a:pPr marL="57361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Context Purity (BCP)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measures the average entropy of business use cases per partition. The lower the better.</a:t>
            </a:r>
          </a:p>
          <a:p>
            <a:pPr marL="57361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Number (IFN)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measures the number of interfaces in a microservice. The lower the better.</a:t>
            </a:r>
          </a:p>
          <a:p>
            <a:pPr marL="57361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Non-Extreme Distribution (NED)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measures how evenly the size of a microservice is. The lower the better.</a:t>
            </a:r>
          </a:p>
          <a:p>
            <a:pPr marL="57361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69988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">
            <a:extLst>
              <a:ext uri="{FF2B5EF4-FFF2-40B4-BE49-F238E27FC236}">
                <a16:creationId xmlns:a16="http://schemas.microsoft.com/office/drawing/2014/main" id="{F8CEE05B-232C-0547-8E9F-16419321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603" y="60369"/>
            <a:ext cx="11252791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4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ctr"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4400" b="1" dirty="0">
                <a:solidFill>
                  <a:srgbClr val="FFFFFF"/>
                </a:solidFill>
                <a:latin typeface="Calibri" panose="020F0502020204030204" pitchFamily="34" charset="0"/>
              </a:rPr>
              <a:t>Results – RQ1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39D214B-D533-9249-941A-81C0C6FD0E2B}"/>
              </a:ext>
            </a:extLst>
          </p:cNvPr>
          <p:cNvSpPr txBox="1">
            <a:spLocks/>
          </p:cNvSpPr>
          <p:nvPr/>
        </p:nvSpPr>
        <p:spPr>
          <a:xfrm>
            <a:off x="838197" y="928731"/>
            <a:ext cx="11061359" cy="5299649"/>
          </a:xfrm>
          <a:prstGeom prst="rect">
            <a:avLst/>
          </a:prstGeom>
        </p:spPr>
        <p:txBody>
          <a:bodyPr/>
          <a:lstStyle>
            <a:lvl1pPr marL="0" marR="0" indent="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230710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529153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833946" marR="0" indent="-224361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071007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26127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87086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448044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509003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lvl="1" indent="0">
              <a:buNone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How does Mono2Micro perform based on the quality of partitioning using a set of metrics?</a:t>
            </a:r>
          </a:p>
          <a:p>
            <a:pPr marL="57361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349D169F-82E1-5149-B663-BE1B29748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45" y="1945675"/>
            <a:ext cx="3402226" cy="4151041"/>
          </a:xfrm>
          <a:prstGeom prst="rect">
            <a:avLst/>
          </a:prstGeom>
        </p:spPr>
      </p:pic>
      <p:pic>
        <p:nvPicPr>
          <p:cNvPr id="5" name="Picture 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CD9A955D-EEC5-4F44-99CA-394F4A16D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623" y="1945674"/>
            <a:ext cx="3247231" cy="3281233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6BA236AA-F84E-A949-A2BF-20C676DDF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384" y="1945674"/>
            <a:ext cx="2807262" cy="11311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BBA0FA-FAF3-334F-8E44-3CB44B39D547}"/>
              </a:ext>
            </a:extLst>
          </p:cNvPr>
          <p:cNvSpPr txBox="1"/>
          <p:nvPr/>
        </p:nvSpPr>
        <p:spPr>
          <a:xfrm>
            <a:off x="586730" y="6216598"/>
            <a:ext cx="281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Open-source Applications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17F6F-AB21-6F4E-85B2-7C60F6C5A235}"/>
              </a:ext>
            </a:extLst>
          </p:cNvPr>
          <p:cNvSpPr txBox="1"/>
          <p:nvPr/>
        </p:nvSpPr>
        <p:spPr>
          <a:xfrm>
            <a:off x="4226002" y="5358311"/>
            <a:ext cx="260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Proprietary Applications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8E8423-1175-1349-866F-E97B94C668C8}"/>
              </a:ext>
            </a:extLst>
          </p:cNvPr>
          <p:cNvSpPr txBox="1"/>
          <p:nvPr/>
        </p:nvSpPr>
        <p:spPr>
          <a:xfrm>
            <a:off x="8528944" y="3052386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Winners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442D01-B07B-C74A-8B5C-FF1BD43E211B}"/>
              </a:ext>
            </a:extLst>
          </p:cNvPr>
          <p:cNvSpPr txBox="1"/>
          <p:nvPr/>
        </p:nvSpPr>
        <p:spPr>
          <a:xfrm>
            <a:off x="7535398" y="3453067"/>
            <a:ext cx="4576109" cy="24622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BM Plex Sans"/>
                <a:ea typeface="IBM Plex Sans"/>
                <a:cs typeface="IBM Plex Sans"/>
                <a:sym typeface="IBM Plex Sans"/>
              </a:rPr>
              <a:t>Considering BCP and NED, Mono2Micro significantly outperformed others</a:t>
            </a:r>
          </a:p>
          <a:p>
            <a:pPr marL="285750" marR="0" indent="-285750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1400" dirty="0">
              <a:solidFill>
                <a:schemeClr val="bg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85750" marR="0" indent="-285750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BM Plex Sans"/>
                <a:ea typeface="IBM Plex Sans"/>
                <a:cs typeface="IBM Plex Sans"/>
                <a:sym typeface="IBM Plex Sans"/>
              </a:rPr>
              <a:t>Considering ICP and IFN Mono2Micro performed better than other approaches however the performance does not hold across the majority of applications</a:t>
            </a:r>
          </a:p>
          <a:p>
            <a:pPr marL="285750" marR="0" indent="-285750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1400" dirty="0">
              <a:solidFill>
                <a:schemeClr val="bg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85750" marR="0" indent="-285750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BM Plex Sans"/>
                <a:ea typeface="IBM Plex Sans"/>
                <a:cs typeface="IBM Plex Sans"/>
                <a:sym typeface="IBM Plex Sans"/>
              </a:rPr>
              <a:t>For SM, Bunch outperformed all other approaches although NED scores for Bunch are higher than others indicating non-extreme distribution.</a:t>
            </a:r>
          </a:p>
        </p:txBody>
      </p:sp>
    </p:spTree>
    <p:extLst>
      <p:ext uri="{BB962C8B-B14F-4D97-AF65-F5344CB8AC3E}">
        <p14:creationId xmlns:p14="http://schemas.microsoft.com/office/powerpoint/2010/main" val="201945953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">
            <a:extLst>
              <a:ext uri="{FF2B5EF4-FFF2-40B4-BE49-F238E27FC236}">
                <a16:creationId xmlns:a16="http://schemas.microsoft.com/office/drawing/2014/main" id="{F8CEE05B-232C-0547-8E9F-16419321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12713"/>
            <a:ext cx="8229600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4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ctr"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4400" b="1" dirty="0">
                <a:solidFill>
                  <a:srgbClr val="FFFFFF"/>
                </a:solidFill>
                <a:latin typeface="Calibri" panose="020F0502020204030204" pitchFamily="34" charset="0"/>
              </a:rPr>
              <a:t>Problem</a:t>
            </a: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AC3FAAA6-A011-1340-A937-8FB85CB38D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579" y="932213"/>
            <a:ext cx="10968421" cy="48970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txBody>
          <a:bodyPr tIns="91440"/>
          <a:lstStyle>
            <a:lvl1pPr marL="342900" indent="-3413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pPr marL="1587" indent="0" defTabSz="449263" fontAlgn="base">
              <a:lnSpc>
                <a:spcPct val="102000"/>
              </a:lnSpc>
              <a:spcBef>
                <a:spcPts val="238"/>
              </a:spcBef>
              <a:spcAft>
                <a:spcPct val="0"/>
              </a:spcAft>
              <a:buClr>
                <a:srgbClr val="FFFFFF"/>
              </a:buClr>
              <a:buSzPct val="100000"/>
              <a:defRPr/>
            </a:pPr>
            <a:r>
              <a:rPr lang="en-US" sz="2400" dirty="0">
                <a:solidFill>
                  <a:schemeClr val="bg1"/>
                </a:solidFill>
              </a:rPr>
              <a:t>Decompose legacy monolithic applications. Primarily there are two approaches.</a:t>
            </a:r>
          </a:p>
          <a:p>
            <a:pPr marL="458787" lvl="1" indent="-342900" defTabSz="449263" fontAlgn="base">
              <a:lnSpc>
                <a:spcPct val="102000"/>
              </a:lnSpc>
              <a:spcBef>
                <a:spcPts val="238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chemeClr val="bg1"/>
                </a:solidFill>
                <a:latin typeface="Calibri" charset="0"/>
              </a:rPr>
              <a:t>**Static Approaches (Bunch, MEM, </a:t>
            </a:r>
            <a:r>
              <a:rPr lang="en-US" altLang="en-US" sz="2400" dirty="0" err="1">
                <a:solidFill>
                  <a:schemeClr val="bg1"/>
                </a:solidFill>
                <a:latin typeface="Calibri" charset="0"/>
              </a:rPr>
              <a:t>CoGCN</a:t>
            </a:r>
            <a:r>
              <a:rPr lang="en-US" altLang="en-US" sz="2400" dirty="0">
                <a:solidFill>
                  <a:schemeClr val="bg1"/>
                </a:solidFill>
                <a:latin typeface="Calibri" charset="0"/>
              </a:rPr>
              <a:t>)**</a:t>
            </a:r>
          </a:p>
          <a:p>
            <a:pPr marL="915987" lvl="2" indent="-342900" defTabSz="449263" fontAlgn="base">
              <a:lnSpc>
                <a:spcPct val="102000"/>
              </a:lnSpc>
              <a:spcBef>
                <a:spcPts val="238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Face challenges in dealing with dynamic language features, such as reflection, dynamic class loading, context, and dependency injections</a:t>
            </a:r>
          </a:p>
          <a:p>
            <a:pPr marL="573087" lvl="2" defTabSz="449263" fontAlgn="base">
              <a:lnSpc>
                <a:spcPct val="102000"/>
              </a:lnSpc>
              <a:spcBef>
                <a:spcPts val="238"/>
              </a:spcBef>
              <a:spcAft>
                <a:spcPct val="0"/>
              </a:spcAft>
              <a:buClr>
                <a:srgbClr val="FFFFFF"/>
              </a:buClr>
              <a:buSzPct val="100000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458787" lvl="1" indent="-342900" defTabSz="449263" fontAlgn="base">
              <a:lnSpc>
                <a:spcPct val="102000"/>
              </a:lnSpc>
              <a:spcBef>
                <a:spcPts val="238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**Dynamic Approaches (</a:t>
            </a:r>
            <a:r>
              <a:rPr lang="en-US" sz="2400" dirty="0" err="1">
                <a:solidFill>
                  <a:schemeClr val="bg1"/>
                </a:solidFill>
              </a:rPr>
              <a:t>FoSCI</a:t>
            </a:r>
            <a:r>
              <a:rPr lang="en-US" sz="2400" dirty="0">
                <a:solidFill>
                  <a:schemeClr val="bg1"/>
                </a:solidFill>
              </a:rPr>
              <a:t>)**</a:t>
            </a:r>
          </a:p>
          <a:p>
            <a:pPr marL="915987" lvl="2" indent="-342900" defTabSz="449263" fontAlgn="base">
              <a:lnSpc>
                <a:spcPct val="102000"/>
              </a:lnSpc>
              <a:spcBef>
                <a:spcPts val="238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Need use cases, provide varying coverages</a:t>
            </a:r>
          </a:p>
          <a:p>
            <a:pPr marL="915987" lvl="2" indent="-342900" defTabSz="449263" fontAlgn="base">
              <a:lnSpc>
                <a:spcPct val="102000"/>
              </a:lnSpc>
              <a:spcBef>
                <a:spcPts val="238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344487" indent="-342900" defTabSz="449263" fontAlgn="base">
              <a:lnSpc>
                <a:spcPct val="102000"/>
              </a:lnSpc>
              <a:spcBef>
                <a:spcPts val="238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**Bigger Problems**</a:t>
            </a:r>
          </a:p>
          <a:p>
            <a:pPr marL="458787" lvl="1" indent="-342900" defTabSz="449263" fontAlgn="base">
              <a:lnSpc>
                <a:spcPct val="102000"/>
              </a:lnSpc>
              <a:spcBef>
                <a:spcPts val="238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Lack of alignment between classes and their dependencies with the business functionalities of an application</a:t>
            </a:r>
          </a:p>
          <a:p>
            <a:pPr marL="458787" lvl="1" indent="-342900" defTabSz="449263" fontAlgn="base">
              <a:lnSpc>
                <a:spcPct val="102000"/>
              </a:lnSpc>
              <a:spcBef>
                <a:spcPts val="238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Lack of </a:t>
            </a:r>
            <a:r>
              <a:rPr lang="en-US" sz="2400" dirty="0" err="1">
                <a:solidFill>
                  <a:schemeClr val="bg1"/>
                </a:solidFill>
              </a:rPr>
              <a:t>explanability</a:t>
            </a:r>
            <a:endParaRPr lang="en-US" sz="2400" dirty="0">
              <a:solidFill>
                <a:schemeClr val="bg1"/>
              </a:solidFill>
            </a:endParaRPr>
          </a:p>
          <a:p>
            <a:pPr marL="344487" indent="-342900" defTabSz="449263" fontAlgn="base">
              <a:lnSpc>
                <a:spcPct val="102000"/>
              </a:lnSpc>
              <a:spcBef>
                <a:spcPts val="23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88493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">
            <a:extLst>
              <a:ext uri="{FF2B5EF4-FFF2-40B4-BE49-F238E27FC236}">
                <a16:creationId xmlns:a16="http://schemas.microsoft.com/office/drawing/2014/main" id="{F8CEE05B-232C-0547-8E9F-16419321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603" y="60369"/>
            <a:ext cx="11252791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4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ctr"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4400" b="1" dirty="0">
                <a:solidFill>
                  <a:srgbClr val="FFFFFF"/>
                </a:solidFill>
                <a:latin typeface="Calibri" panose="020F0502020204030204" pitchFamily="34" charset="0"/>
              </a:rPr>
              <a:t>Results – RQ2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39D214B-D533-9249-941A-81C0C6FD0E2B}"/>
              </a:ext>
            </a:extLst>
          </p:cNvPr>
          <p:cNvSpPr txBox="1">
            <a:spLocks/>
          </p:cNvSpPr>
          <p:nvPr/>
        </p:nvSpPr>
        <p:spPr>
          <a:xfrm>
            <a:off x="838197" y="928731"/>
            <a:ext cx="11061359" cy="5299649"/>
          </a:xfrm>
          <a:prstGeom prst="rect">
            <a:avLst/>
          </a:prstGeom>
        </p:spPr>
        <p:txBody>
          <a:bodyPr/>
          <a:lstStyle>
            <a:lvl1pPr marL="0" marR="0" indent="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230710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529153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833946" marR="0" indent="-224361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071007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26127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87086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448044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509003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lvl="1" indent="0">
              <a:buNone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How fast is Mono2Micro’s partitioning?</a:t>
            </a:r>
          </a:p>
          <a:p>
            <a:pPr marL="57361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442D01-B07B-C74A-8B5C-FF1BD43E211B}"/>
              </a:ext>
            </a:extLst>
          </p:cNvPr>
          <p:cNvSpPr txBox="1"/>
          <p:nvPr/>
        </p:nvSpPr>
        <p:spPr>
          <a:xfrm>
            <a:off x="6368876" y="1987550"/>
            <a:ext cx="4576109" cy="20313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Mono2Micro takes significantly less amount of time than </a:t>
            </a:r>
            <a:r>
              <a:rPr lang="en-US" sz="1400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FoSCI</a:t>
            </a:r>
            <a:r>
              <a:rPr lang="en-US" sz="1400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CoGCN</a:t>
            </a:r>
            <a:r>
              <a:rPr lang="en-US" sz="1400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and MEM</a:t>
            </a:r>
          </a:p>
          <a:p>
            <a:pPr marL="285750" marR="0" indent="-285750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1400" dirty="0">
              <a:solidFill>
                <a:schemeClr val="bg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85750" marR="0" indent="-285750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Bunch with the hill-climbing takes the least amount of time</a:t>
            </a:r>
          </a:p>
          <a:p>
            <a:pPr marL="285750" marR="0" indent="-285750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BM Plex Sans"/>
                <a:ea typeface="IBM Plex Sans"/>
                <a:cs typeface="IBM Plex Sans"/>
                <a:sym typeface="IBM Plex Sans"/>
              </a:rPr>
              <a:t>FoSCI</a:t>
            </a: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IBM Plex Sans"/>
                <a:ea typeface="IBM Plex Sans"/>
                <a:cs typeface="IBM Plex Sans"/>
                <a:sym typeface="IBM Plex Sans"/>
              </a:rPr>
              <a:t>with the genetic algorithm takes the most amount of time</a:t>
            </a:r>
          </a:p>
          <a:p>
            <a:pPr marL="285750" marR="0" indent="-285750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1400" dirty="0">
              <a:solidFill>
                <a:schemeClr val="bg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85750" marR="0" indent="-285750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488F8D6-32A0-A947-BBE9-0E3CE6AE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6" y="1987550"/>
            <a:ext cx="4914903" cy="218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5083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">
            <a:extLst>
              <a:ext uri="{FF2B5EF4-FFF2-40B4-BE49-F238E27FC236}">
                <a16:creationId xmlns:a16="http://schemas.microsoft.com/office/drawing/2014/main" id="{F8CEE05B-232C-0547-8E9F-16419321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603" y="60369"/>
            <a:ext cx="11252791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4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ctr"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4400" b="1" dirty="0">
                <a:solidFill>
                  <a:srgbClr val="FFFFFF"/>
                </a:solidFill>
                <a:latin typeface="Calibri" panose="020F0502020204030204" pitchFamily="34" charset="0"/>
              </a:rPr>
              <a:t>Results – RQ3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39D214B-D533-9249-941A-81C0C6FD0E2B}"/>
              </a:ext>
            </a:extLst>
          </p:cNvPr>
          <p:cNvSpPr txBox="1">
            <a:spLocks/>
          </p:cNvSpPr>
          <p:nvPr/>
        </p:nvSpPr>
        <p:spPr>
          <a:xfrm>
            <a:off x="330201" y="928731"/>
            <a:ext cx="11569356" cy="5299649"/>
          </a:xfrm>
          <a:prstGeom prst="rect">
            <a:avLst/>
          </a:prstGeom>
        </p:spPr>
        <p:txBody>
          <a:bodyPr/>
          <a:lstStyle>
            <a:lvl1pPr marL="0" marR="0" indent="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230710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529153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833946" marR="0" indent="-224361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071007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26127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87086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448044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509003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lvl="1" indent="0">
              <a:buNone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How helpful do industry practitioners find Mono2Micro in refactoring their monolithic applications?</a:t>
            </a:r>
          </a:p>
          <a:p>
            <a:pPr lvl="1" indent="0">
              <a:buNone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20 Questions were adopted from existing surveys</a:t>
            </a:r>
          </a:p>
          <a:p>
            <a:pPr lvl="1" indent="0">
              <a:buNone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21 participants returned the survey results (21% tech sales, 21% software architects, 16% software developers, 84% of participants have 10+ years of experience)</a:t>
            </a:r>
          </a:p>
          <a:p>
            <a:pPr marL="57361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A341E5-5867-E84C-82A8-B69304BB9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59" y="3718612"/>
            <a:ext cx="5365924" cy="868362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92B288-6BFE-7245-974A-CB134770F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59" y="4712426"/>
            <a:ext cx="5365924" cy="1641406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0E5BA7-8984-474C-B69A-60E23AB9C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049" y="3678074"/>
            <a:ext cx="5365924" cy="181780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A9CE520-68ED-1244-8C80-8CF76BEC0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8" y="5592558"/>
            <a:ext cx="5356026" cy="112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4893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">
            <a:extLst>
              <a:ext uri="{FF2B5EF4-FFF2-40B4-BE49-F238E27FC236}">
                <a16:creationId xmlns:a16="http://schemas.microsoft.com/office/drawing/2014/main" id="{F8CEE05B-232C-0547-8E9F-16419321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603" y="60369"/>
            <a:ext cx="11252791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4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ctr"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4400" b="1" dirty="0">
                <a:solidFill>
                  <a:srgbClr val="FFFFFF"/>
                </a:solidFill>
                <a:latin typeface="Calibri" panose="020F0502020204030204" pitchFamily="34" charset="0"/>
              </a:rPr>
              <a:t>Conclusion and Future Work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39D214B-D533-9249-941A-81C0C6FD0E2B}"/>
              </a:ext>
            </a:extLst>
          </p:cNvPr>
          <p:cNvSpPr txBox="1">
            <a:spLocks/>
          </p:cNvSpPr>
          <p:nvPr/>
        </p:nvSpPr>
        <p:spPr>
          <a:xfrm>
            <a:off x="330201" y="928731"/>
            <a:ext cx="11569356" cy="56498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230710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529153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833946" marR="0" indent="-224361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071007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26127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87086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448044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509003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lvl="1" indent="0"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approach captures and preserves the temporal relationships, it uses the relationships to group classes into disjoint partitions</a:t>
            </a:r>
          </a:p>
          <a:p>
            <a:pPr lvl="1" indent="0"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experiment results show the efficacy of the approach when compared with baselines</a:t>
            </a:r>
          </a:p>
          <a:p>
            <a:pPr lvl="1" indent="0"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future, we plan to continue our investigation</a:t>
            </a:r>
          </a:p>
          <a:p>
            <a:pPr lvl="1" indent="0"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 the quality metrics and provide further guidance to create efficient use cases</a:t>
            </a:r>
          </a:p>
          <a:p>
            <a:pPr lvl="1" indent="0"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 extensive verification and validation of approach by trying it against large enterprise real-life application</a:t>
            </a:r>
          </a:p>
          <a:p>
            <a:pPr lvl="1" indent="0"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the survey, we plan to add database interaction and transaction patterns to refine recommendations, automate test case generation, redefine NED constraints, generate partition size and so on.</a:t>
            </a:r>
          </a:p>
          <a:p>
            <a:pPr marL="57361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29503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54325" y="2532958"/>
            <a:ext cx="5486400" cy="1140968"/>
          </a:xfrm>
        </p:spPr>
        <p:txBody>
          <a:bodyPr/>
          <a:lstStyle/>
          <a:p>
            <a:pPr algn="ctr"/>
            <a:r>
              <a:rPr lang="en-US" dirty="0"/>
              <a:t>THANKS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91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79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">
            <a:extLst>
              <a:ext uri="{FF2B5EF4-FFF2-40B4-BE49-F238E27FC236}">
                <a16:creationId xmlns:a16="http://schemas.microsoft.com/office/drawing/2014/main" id="{F8CEE05B-232C-0547-8E9F-16419321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603" y="60369"/>
            <a:ext cx="11252791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4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ctr"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4400" b="1" dirty="0">
                <a:solidFill>
                  <a:srgbClr val="FFFFFF"/>
                </a:solidFill>
                <a:latin typeface="Calibri" panose="020F0502020204030204" pitchFamily="34" charset="0"/>
              </a:rPr>
              <a:t>Static Approach: Bunch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39D214B-D533-9249-941A-81C0C6FD0E2B}"/>
              </a:ext>
            </a:extLst>
          </p:cNvPr>
          <p:cNvSpPr txBox="1">
            <a:spLocks/>
          </p:cNvSpPr>
          <p:nvPr/>
        </p:nvSpPr>
        <p:spPr>
          <a:xfrm>
            <a:off x="661035" y="1144631"/>
            <a:ext cx="11061359" cy="43417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230710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529153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833946" marR="0" indent="-224361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071007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26127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87086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448044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509003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57361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Bunch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considers the hill-climbing algorithm to generate partitions from an external module dependency graph (MDG)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1235E-9099-884B-8726-63C0BCA9AC77}"/>
              </a:ext>
            </a:extLst>
          </p:cNvPr>
          <p:cNvSpPr txBox="1"/>
          <p:nvPr/>
        </p:nvSpPr>
        <p:spPr>
          <a:xfrm>
            <a:off x="905674" y="4972385"/>
            <a:ext cx="1062529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On the automatic modularization of software systems using the Bunch tool [IEEE TSE, 2006]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43CF4A0-536B-1840-932B-C10615B8A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023" y="1927078"/>
            <a:ext cx="4146211" cy="307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5035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">
            <a:extLst>
              <a:ext uri="{FF2B5EF4-FFF2-40B4-BE49-F238E27FC236}">
                <a16:creationId xmlns:a16="http://schemas.microsoft.com/office/drawing/2014/main" id="{F8CEE05B-232C-0547-8E9F-16419321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603" y="60369"/>
            <a:ext cx="11252791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4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ctr"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4400" b="1" dirty="0">
                <a:solidFill>
                  <a:srgbClr val="FFFFFF"/>
                </a:solidFill>
                <a:latin typeface="Calibri" panose="020F0502020204030204" pitchFamily="34" charset="0"/>
              </a:rPr>
              <a:t>Static Approach: MEM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39D214B-D533-9249-941A-81C0C6FD0E2B}"/>
              </a:ext>
            </a:extLst>
          </p:cNvPr>
          <p:cNvSpPr txBox="1">
            <a:spLocks/>
          </p:cNvSpPr>
          <p:nvPr/>
        </p:nvSpPr>
        <p:spPr>
          <a:xfrm>
            <a:off x="661035" y="1144631"/>
            <a:ext cx="11061359" cy="43417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230710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529153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833946" marR="0" indent="-224361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071007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26127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87086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448044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509003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57361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considers  the minimum spanning tree (MST) approach to generate partitions.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1235E-9099-884B-8726-63C0BCA9AC77}"/>
              </a:ext>
            </a:extLst>
          </p:cNvPr>
          <p:cNvSpPr txBox="1"/>
          <p:nvPr/>
        </p:nvSpPr>
        <p:spPr>
          <a:xfrm>
            <a:off x="905674" y="4972385"/>
            <a:ext cx="1062529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Extraction of Microservices from Monolithic Software Architectures [ICWS, 2017]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BB8CB32-9AE7-0F48-80C7-FC3B4FD1A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595" y="1980797"/>
            <a:ext cx="4664004" cy="2622435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B3990E19-8F0E-1E43-B794-9340FFC61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403" y="1980797"/>
            <a:ext cx="5374600" cy="26224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1B870E-E3A4-A042-821C-F855A9EC50C2}"/>
              </a:ext>
            </a:extLst>
          </p:cNvPr>
          <p:cNvSpPr txBox="1"/>
          <p:nvPr/>
        </p:nvSpPr>
        <p:spPr>
          <a:xfrm>
            <a:off x="1457106" y="4310846"/>
            <a:ext cx="4128685" cy="292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BM Plex Sans"/>
                <a:ea typeface="IBM Plex Sans"/>
                <a:cs typeface="IBM Plex Sans"/>
                <a:sym typeface="IBM Plex Sans"/>
              </a:rPr>
              <a:t>Change History (Classes, Change History, Developers)</a:t>
            </a:r>
          </a:p>
        </p:txBody>
      </p:sp>
    </p:spTree>
    <p:extLst>
      <p:ext uri="{BB962C8B-B14F-4D97-AF65-F5344CB8AC3E}">
        <p14:creationId xmlns:p14="http://schemas.microsoft.com/office/powerpoint/2010/main" val="174664954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">
            <a:extLst>
              <a:ext uri="{FF2B5EF4-FFF2-40B4-BE49-F238E27FC236}">
                <a16:creationId xmlns:a16="http://schemas.microsoft.com/office/drawing/2014/main" id="{F8CEE05B-232C-0547-8E9F-16419321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603" y="60369"/>
            <a:ext cx="11252791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4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ctr"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4400" b="1" dirty="0">
                <a:solidFill>
                  <a:srgbClr val="FFFFFF"/>
                </a:solidFill>
                <a:latin typeface="Calibri" panose="020F0502020204030204" pitchFamily="34" charset="0"/>
              </a:rPr>
              <a:t>Static Approach: </a:t>
            </a:r>
            <a:r>
              <a:rPr lang="en-GB" altLang="en-US" sz="4400" b="1" dirty="0" err="1">
                <a:solidFill>
                  <a:srgbClr val="FFFFFF"/>
                </a:solidFill>
                <a:latin typeface="Calibri" panose="020F0502020204030204" pitchFamily="34" charset="0"/>
              </a:rPr>
              <a:t>CoGCN</a:t>
            </a:r>
            <a:endParaRPr lang="en-GB" altLang="en-US" sz="44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39D214B-D533-9249-941A-81C0C6FD0E2B}"/>
              </a:ext>
            </a:extLst>
          </p:cNvPr>
          <p:cNvSpPr txBox="1">
            <a:spLocks/>
          </p:cNvSpPr>
          <p:nvPr/>
        </p:nvSpPr>
        <p:spPr>
          <a:xfrm>
            <a:off x="661035" y="1144631"/>
            <a:ext cx="11061359" cy="43417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230710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529153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833946" marR="0" indent="-224361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071007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26127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87086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448044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509003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573610" lvl="1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CoGCN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partitions a monolith by minimizing the effect of outlier classes that might be present in the embeddings of other classes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1235E-9099-884B-8726-63C0BCA9AC77}"/>
              </a:ext>
            </a:extLst>
          </p:cNvPr>
          <p:cNvSpPr txBox="1"/>
          <p:nvPr/>
        </p:nvSpPr>
        <p:spPr>
          <a:xfrm>
            <a:off x="905674" y="4972385"/>
            <a:ext cx="1062529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Graph Neural Network to Dilute Outliers for Refactoring Monolith Application </a:t>
            </a:r>
            <a:r>
              <a:rPr lang="en-US" dirty="0">
                <a:effectLst/>
                <a:latin typeface="Helvetica" pitchFamily="2" charset="0"/>
              </a:rPr>
              <a:t>[AAAI, 2021]</a:t>
            </a:r>
          </a:p>
        </p:txBody>
      </p:sp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1F71EFB7-737F-A749-A333-1B84F0A47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573" y="1905205"/>
            <a:ext cx="6407574" cy="300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8318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">
            <a:extLst>
              <a:ext uri="{FF2B5EF4-FFF2-40B4-BE49-F238E27FC236}">
                <a16:creationId xmlns:a16="http://schemas.microsoft.com/office/drawing/2014/main" id="{F8CEE05B-232C-0547-8E9F-16419321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603" y="60369"/>
            <a:ext cx="11252791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4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ctr"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4400" b="1" dirty="0">
                <a:solidFill>
                  <a:srgbClr val="FFFFFF"/>
                </a:solidFill>
                <a:latin typeface="Calibri" panose="020F0502020204030204" pitchFamily="34" charset="0"/>
              </a:rPr>
              <a:t>Dynamic Approach: </a:t>
            </a:r>
            <a:r>
              <a:rPr lang="en-GB" altLang="en-US" sz="4400" b="1" dirty="0" err="1">
                <a:solidFill>
                  <a:srgbClr val="FFFFFF"/>
                </a:solidFill>
                <a:latin typeface="Calibri" panose="020F0502020204030204" pitchFamily="34" charset="0"/>
              </a:rPr>
              <a:t>FoSCI</a:t>
            </a:r>
            <a:endParaRPr lang="en-GB" altLang="en-US" sz="44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39D214B-D533-9249-941A-81C0C6FD0E2B}"/>
              </a:ext>
            </a:extLst>
          </p:cNvPr>
          <p:cNvSpPr txBox="1">
            <a:spLocks/>
          </p:cNvSpPr>
          <p:nvPr/>
        </p:nvSpPr>
        <p:spPr>
          <a:xfrm>
            <a:off x="661035" y="1144631"/>
            <a:ext cx="11061359" cy="43417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230710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529153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833946" marR="0" indent="-224361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071007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26127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87086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448044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509003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lvl="1" indent="0">
              <a:buNone/>
            </a:pP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FoSCI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creates functional atoms using a hierarchical clustering approach and merges the atoms using a genetic algorithm to generate final partitions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1235E-9099-884B-8726-63C0BCA9AC77}"/>
              </a:ext>
            </a:extLst>
          </p:cNvPr>
          <p:cNvSpPr txBox="1"/>
          <p:nvPr/>
        </p:nvSpPr>
        <p:spPr>
          <a:xfrm>
            <a:off x="905674" y="4972385"/>
            <a:ext cx="1062529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Service Candidate Identification from Monolithic Systems based on Execution Traces [IEEE TSE, 2019]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08B10AC-A006-394B-830D-28AA20A2B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560" y="2109916"/>
            <a:ext cx="9300876" cy="286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9364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">
            <a:extLst>
              <a:ext uri="{FF2B5EF4-FFF2-40B4-BE49-F238E27FC236}">
                <a16:creationId xmlns:a16="http://schemas.microsoft.com/office/drawing/2014/main" id="{F8CEE05B-232C-0547-8E9F-16419321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12713"/>
            <a:ext cx="8229600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4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ctr"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4400" b="1" dirty="0">
                <a:solidFill>
                  <a:srgbClr val="FFFFFF"/>
                </a:solidFill>
                <a:latin typeface="Calibri" panose="020F0502020204030204" pitchFamily="34" charset="0"/>
              </a:rPr>
              <a:t>Proposal</a:t>
            </a: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AC3FAAA6-A011-1340-A937-8FB85CB38D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579" y="932213"/>
            <a:ext cx="10879521" cy="5239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txBody>
          <a:bodyPr tIns="91440"/>
          <a:lstStyle>
            <a:lvl1pPr marL="342900" indent="-3413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MS Gothic" charset="-128"/>
              </a:defRPr>
            </a:lvl9pPr>
          </a:lstStyle>
          <a:p>
            <a:pPr marL="1587" indent="0" defTabSz="449263" fontAlgn="base">
              <a:lnSpc>
                <a:spcPct val="102000"/>
              </a:lnSpc>
              <a:spcBef>
                <a:spcPts val="238"/>
              </a:spcBef>
              <a:spcAft>
                <a:spcPct val="0"/>
              </a:spcAft>
              <a:buClr>
                <a:srgbClr val="FFFFFF"/>
              </a:buClr>
              <a:buSzPct val="100000"/>
              <a:defRPr/>
            </a:pPr>
            <a:r>
              <a:rPr lang="en-US" sz="2400" dirty="0">
                <a:solidFill>
                  <a:schemeClr val="bg1"/>
                </a:solidFill>
              </a:rPr>
              <a:t>We propose a dynamic approach based on the hierarchical </a:t>
            </a:r>
            <a:r>
              <a:rPr lang="en-US" sz="2400" dirty="0" err="1">
                <a:solidFill>
                  <a:schemeClr val="bg1"/>
                </a:solidFill>
              </a:rPr>
              <a:t>spatio</a:t>
            </a:r>
            <a:r>
              <a:rPr lang="en-US" sz="2400" dirty="0">
                <a:solidFill>
                  <a:schemeClr val="bg1"/>
                </a:solidFill>
              </a:rPr>
              <a:t>-temporal decomposition of runtime traces.</a:t>
            </a:r>
          </a:p>
          <a:p>
            <a:pPr marL="1587" indent="0" defTabSz="449263" fontAlgn="base">
              <a:lnSpc>
                <a:spcPct val="102000"/>
              </a:lnSpc>
              <a:spcBef>
                <a:spcPts val="238"/>
              </a:spcBef>
              <a:spcAft>
                <a:spcPct val="0"/>
              </a:spcAft>
              <a:buClr>
                <a:srgbClr val="FFFFFF"/>
              </a:buClr>
              <a:buSzPct val="100000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1587" indent="0" defTabSz="449263" fontAlgn="base">
              <a:lnSpc>
                <a:spcPct val="102000"/>
              </a:lnSpc>
              <a:spcBef>
                <a:spcPts val="238"/>
              </a:spcBef>
              <a:spcAft>
                <a:spcPct val="0"/>
              </a:spcAft>
              <a:buClr>
                <a:srgbClr val="FFFFFF"/>
              </a:buClr>
              <a:buSzPct val="100000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1587" indent="0" defTabSz="449263" fontAlgn="base">
              <a:lnSpc>
                <a:spcPct val="102000"/>
              </a:lnSpc>
              <a:spcBef>
                <a:spcPts val="238"/>
              </a:spcBef>
              <a:spcAft>
                <a:spcPct val="0"/>
              </a:spcAft>
              <a:buClr>
                <a:srgbClr val="FFFFFF"/>
              </a:buClr>
              <a:buSzPct val="100000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1587" indent="0" defTabSz="449263" fontAlgn="base">
              <a:lnSpc>
                <a:spcPct val="102000"/>
              </a:lnSpc>
              <a:spcBef>
                <a:spcPts val="238"/>
              </a:spcBef>
              <a:spcAft>
                <a:spcPct val="0"/>
              </a:spcAft>
              <a:buClr>
                <a:srgbClr val="FFFFFF"/>
              </a:buClr>
              <a:buSzPct val="100000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1587" indent="0" defTabSz="449263" fontAlgn="base">
              <a:lnSpc>
                <a:spcPct val="102000"/>
              </a:lnSpc>
              <a:spcBef>
                <a:spcPts val="238"/>
              </a:spcBef>
              <a:spcAft>
                <a:spcPct val="0"/>
              </a:spcAft>
              <a:buClr>
                <a:srgbClr val="FFFFFF"/>
              </a:buClr>
              <a:buSzPct val="100000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1587" indent="0" defTabSz="449263" fontAlgn="base">
              <a:lnSpc>
                <a:spcPct val="102000"/>
              </a:lnSpc>
              <a:spcBef>
                <a:spcPts val="238"/>
              </a:spcBef>
              <a:spcAft>
                <a:spcPct val="0"/>
              </a:spcAft>
              <a:buClr>
                <a:srgbClr val="FFFFFF"/>
              </a:buClr>
              <a:buSzPct val="100000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1587" indent="0" defTabSz="449263" fontAlgn="base">
              <a:lnSpc>
                <a:spcPct val="102000"/>
              </a:lnSpc>
              <a:spcBef>
                <a:spcPts val="238"/>
              </a:spcBef>
              <a:spcAft>
                <a:spcPct val="0"/>
              </a:spcAft>
              <a:buClr>
                <a:srgbClr val="FFFFFF"/>
              </a:buClr>
              <a:buSzPct val="100000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344487" indent="-342900" defTabSz="449263" fontAlgn="base">
              <a:lnSpc>
                <a:spcPct val="102000"/>
              </a:lnSpc>
              <a:spcBef>
                <a:spcPts val="238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Business Use Cases (Space): Mono2Micro considers call relationships on the contexts of business use cases under which they occur</a:t>
            </a:r>
          </a:p>
          <a:p>
            <a:pPr marL="344487" indent="-342900" defTabSz="449263" fontAlgn="base">
              <a:lnSpc>
                <a:spcPct val="102000"/>
              </a:lnSpc>
              <a:spcBef>
                <a:spcPts val="238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Runtime Call Traces (Temporal): Mono2Micro considers direct and indirect temporal relations and patterns among classes from runtime call traces</a:t>
            </a:r>
          </a:p>
          <a:p>
            <a:pPr marL="344487" indent="-342900" defTabSz="449263" fontAlgn="base">
              <a:lnSpc>
                <a:spcPct val="102000"/>
              </a:lnSpc>
              <a:spcBef>
                <a:spcPts val="238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344487" indent="-342900" defTabSz="449263" fontAlgn="base">
              <a:lnSpc>
                <a:spcPct val="102000"/>
              </a:lnSpc>
              <a:spcBef>
                <a:spcPts val="23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text, calculator, electronics&#10;&#10;Description automatically generated">
            <a:extLst>
              <a:ext uri="{FF2B5EF4-FFF2-40B4-BE49-F238E27FC236}">
                <a16:creationId xmlns:a16="http://schemas.microsoft.com/office/drawing/2014/main" id="{483911D3-8408-5F45-9FE8-565DACD8B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265" y="1800575"/>
            <a:ext cx="5224253" cy="25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8179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">
            <a:extLst>
              <a:ext uri="{FF2B5EF4-FFF2-40B4-BE49-F238E27FC236}">
                <a16:creationId xmlns:a16="http://schemas.microsoft.com/office/drawing/2014/main" id="{F8CEE05B-232C-0547-8E9F-16419321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12713"/>
            <a:ext cx="8229600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4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ctr"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4400" b="1" dirty="0">
                <a:solidFill>
                  <a:srgbClr val="FFFFFF"/>
                </a:solidFill>
                <a:latin typeface="Calibri" panose="020F0502020204030204" pitchFamily="34" charset="0"/>
              </a:rPr>
              <a:t>Technical Approach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5285368-2C6C-314E-8D0D-C3244A6E6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700" y="2751781"/>
            <a:ext cx="8166100" cy="1041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59835-61CB-1F47-AAF0-236A90FF4329}"/>
              </a:ext>
            </a:extLst>
          </p:cNvPr>
          <p:cNvSpPr txBox="1"/>
          <p:nvPr/>
        </p:nvSpPr>
        <p:spPr>
          <a:xfrm>
            <a:off x="2108577" y="2382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E6425-5EB2-594B-B561-578DC1C3E101}"/>
              </a:ext>
            </a:extLst>
          </p:cNvPr>
          <p:cNvSpPr txBox="1"/>
          <p:nvPr/>
        </p:nvSpPr>
        <p:spPr>
          <a:xfrm>
            <a:off x="3886297" y="2382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5FA22-39E7-AF44-A662-FC1A79F6F62C}"/>
              </a:ext>
            </a:extLst>
          </p:cNvPr>
          <p:cNvSpPr txBox="1"/>
          <p:nvPr/>
        </p:nvSpPr>
        <p:spPr>
          <a:xfrm>
            <a:off x="5644000" y="2382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4D5D7-E23C-1341-8906-481299F2BCB1}"/>
              </a:ext>
            </a:extLst>
          </p:cNvPr>
          <p:cNvSpPr txBox="1"/>
          <p:nvPr/>
        </p:nvSpPr>
        <p:spPr>
          <a:xfrm>
            <a:off x="7595342" y="23594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F13992-8483-9E43-856A-53E9C03C3519}"/>
              </a:ext>
            </a:extLst>
          </p:cNvPr>
          <p:cNvSpPr txBox="1"/>
          <p:nvPr/>
        </p:nvSpPr>
        <p:spPr>
          <a:xfrm>
            <a:off x="9049070" y="236768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5</a:t>
            </a:r>
          </a:p>
        </p:txBody>
      </p:sp>
    </p:spTree>
    <p:extLst>
      <p:ext uri="{BB962C8B-B14F-4D97-AF65-F5344CB8AC3E}">
        <p14:creationId xmlns:p14="http://schemas.microsoft.com/office/powerpoint/2010/main" val="88725549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39D214B-D533-9249-941A-81C0C6FD0E2B}"/>
              </a:ext>
            </a:extLst>
          </p:cNvPr>
          <p:cNvSpPr txBox="1">
            <a:spLocks/>
          </p:cNvSpPr>
          <p:nvPr/>
        </p:nvSpPr>
        <p:spPr>
          <a:xfrm>
            <a:off x="838200" y="1253331"/>
            <a:ext cx="10515600" cy="43513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230710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529153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833946" marR="0" indent="-224361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1071007" marR="0" indent="-230710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326127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87086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4480448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5090033" marR="0" indent="-213355" algn="l" defTabSz="609585" rtl="0" latinLnBrk="0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867" b="0" i="0" u="none" strike="noStrike" cap="none" spc="0" baseline="0">
                <a:solidFill>
                  <a:srgbClr val="FFFFFF"/>
                </a:solidFill>
                <a:uFillTx/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rPr lang="en-US" sz="2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JPetStore: </a:t>
            </a:r>
          </a:p>
          <a:p>
            <a:pPr lvl="1"/>
            <a:r>
              <a:rPr lang="en-US" sz="2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 use cases (e.g., update item, click item)</a:t>
            </a:r>
          </a:p>
          <a:p>
            <a:pPr lvl="1"/>
            <a:r>
              <a:rPr lang="en-US" sz="2400" kern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88% coverage (37/42 classes).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81CA9DC-95F5-4645-8104-8C5352C13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746" y="4086937"/>
            <a:ext cx="6429846" cy="1179576"/>
          </a:xfrm>
          <a:prstGeom prst="rect">
            <a:avLst/>
          </a:prstGeom>
        </p:spPr>
      </p:pic>
      <p:sp>
        <p:nvSpPr>
          <p:cNvPr id="9" name="Text Box 1">
            <a:extLst>
              <a:ext uri="{FF2B5EF4-FFF2-40B4-BE49-F238E27FC236}">
                <a16:creationId xmlns:a16="http://schemas.microsoft.com/office/drawing/2014/main" id="{F8CEE05B-232C-0547-8E9F-16419321D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12713"/>
            <a:ext cx="8229600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4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algn="ctr" defTabSz="449263" fontAlgn="base">
              <a:lnSpc>
                <a:spcPct val="10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GB" altLang="en-US" sz="4400" b="1" dirty="0">
                <a:solidFill>
                  <a:srgbClr val="FFFFFF"/>
                </a:solidFill>
                <a:latin typeface="Calibri" panose="020F0502020204030204" pitchFamily="34" charset="0"/>
              </a:rPr>
              <a:t>Step 1: Collect Dynamic Traces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F077B6-02AE-DC4C-ADFA-993A219F0200}"/>
              </a:ext>
            </a:extLst>
          </p:cNvPr>
          <p:cNvSpPr/>
          <p:nvPr/>
        </p:nvSpPr>
        <p:spPr>
          <a:xfrm>
            <a:off x="1958187" y="4066208"/>
            <a:ext cx="412992" cy="11803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BC52C-9ABB-3D40-834E-BE1382394118}"/>
              </a:ext>
            </a:extLst>
          </p:cNvPr>
          <p:cNvSpPr txBox="1"/>
          <p:nvPr/>
        </p:nvSpPr>
        <p:spPr>
          <a:xfrm>
            <a:off x="1344365" y="3703721"/>
            <a:ext cx="131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Timestamp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C862F6-60F3-D244-9117-35094218CA74}"/>
              </a:ext>
            </a:extLst>
          </p:cNvPr>
          <p:cNvSpPr/>
          <p:nvPr/>
        </p:nvSpPr>
        <p:spPr>
          <a:xfrm>
            <a:off x="2467144" y="4097435"/>
            <a:ext cx="499104" cy="11803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963170-55AC-7B40-A378-AC9FBD59FE21}"/>
              </a:ext>
            </a:extLst>
          </p:cNvPr>
          <p:cNvSpPr txBox="1"/>
          <p:nvPr/>
        </p:nvSpPr>
        <p:spPr>
          <a:xfrm>
            <a:off x="2237835" y="527156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ID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029667-B770-EE42-B6B9-4376A9E38B1D}"/>
              </a:ext>
            </a:extLst>
          </p:cNvPr>
          <p:cNvSpPr/>
          <p:nvPr/>
        </p:nvSpPr>
        <p:spPr>
          <a:xfrm>
            <a:off x="3066571" y="4106873"/>
            <a:ext cx="1086220" cy="11803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F0B3FF-4012-294D-A05C-63CD5AEF6550}"/>
              </a:ext>
            </a:extLst>
          </p:cNvPr>
          <p:cNvSpPr txBox="1"/>
          <p:nvPr/>
        </p:nvSpPr>
        <p:spPr>
          <a:xfrm>
            <a:off x="2931940" y="3734279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Entry/Exist label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3245AA-5940-1146-8F26-97D795744F4D}"/>
              </a:ext>
            </a:extLst>
          </p:cNvPr>
          <p:cNvSpPr txBox="1"/>
          <p:nvPr/>
        </p:nvSpPr>
        <p:spPr>
          <a:xfrm>
            <a:off x="5419388" y="3712188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name :: function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0B8CAA-EE5F-944A-B396-1249600B39BB}"/>
              </a:ext>
            </a:extLst>
          </p:cNvPr>
          <p:cNvSpPr/>
          <p:nvPr/>
        </p:nvSpPr>
        <p:spPr>
          <a:xfrm>
            <a:off x="4564434" y="4086572"/>
            <a:ext cx="3823599" cy="11803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49787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blk_background_2017">
  <a:themeElements>
    <a:clrScheme name="blk_background_2017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8F8B8B"/>
      </a:accent1>
      <a:accent2>
        <a:srgbClr val="0F6FFF"/>
      </a:accent2>
      <a:accent3>
        <a:srgbClr val="20D5D2"/>
      </a:accent3>
      <a:accent4>
        <a:srgbClr val="504E4E"/>
      </a:accent4>
      <a:accent5>
        <a:srgbClr val="6E177D"/>
      </a:accent5>
      <a:accent6>
        <a:srgbClr val="DB2663"/>
      </a:accent6>
      <a:hlink>
        <a:srgbClr val="0000FF"/>
      </a:hlink>
      <a:folHlink>
        <a:srgbClr val="FF00FF"/>
      </a:folHlink>
    </a:clrScheme>
    <a:fontScheme name="blk_background_2017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blk_background_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7AA350A9-E4F0-B143-BE0A-5D8607329B0F}" vid="{DA3884FF-7C8B-9444-9808-C126ACB120B0}"/>
    </a:ext>
  </a:extLst>
</a:theme>
</file>

<file path=ppt/theme/theme3.xml><?xml version="1.0" encoding="utf-8"?>
<a:theme xmlns:a="http://schemas.openxmlformats.org/drawingml/2006/main" name="3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E68EA592-0BA5-BB47-BFF8-081227C71F6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{7C757CC1-47A9-BF48-BF56-CCFFFFBF8270}tf10001070</Template>
  <TotalTime>12460</TotalTime>
  <Words>1323</Words>
  <Application>Microsoft Macintosh PowerPoint</Application>
  <PresentationFormat>Widescreen</PresentationFormat>
  <Paragraphs>161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.AppleSystemUIFont</vt:lpstr>
      <vt:lpstr>Arial</vt:lpstr>
      <vt:lpstr>Arial Regular</vt:lpstr>
      <vt:lpstr>Calibri</vt:lpstr>
      <vt:lpstr>Helvetica</vt:lpstr>
      <vt:lpstr>IBM Plex Sans</vt:lpstr>
      <vt:lpstr>IBM Plex Sans SemiBold</vt:lpstr>
      <vt:lpstr>IBM Plex Sans Thin</vt:lpstr>
      <vt:lpstr>LucidaGrande</vt:lpstr>
      <vt:lpstr>Times New Roman</vt:lpstr>
      <vt:lpstr>Wingdings</vt:lpstr>
      <vt:lpstr>1_blk_background_2017</vt:lpstr>
      <vt:lpstr>blk_background_2017</vt:lpstr>
      <vt:lpstr>3_Light Background</vt:lpstr>
      <vt:lpstr>gry_background_2017</vt:lpstr>
      <vt:lpstr> Transforming Monolithic Applications to Microservices with Mono2Micro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Modernization  Mono2Micro: A Modern AI Driven Monolith Transformer    October 18, 2019   Debasish Banerjee, Ph. D. Executive Architect IBM Cloud Paks       debasish@us.ibm.com </dc:title>
  <dc:creator>Microsoft Office User</dc:creator>
  <cp:lastModifiedBy>Anup Kalia</cp:lastModifiedBy>
  <cp:revision>819</cp:revision>
  <dcterms:created xsi:type="dcterms:W3CDTF">2019-10-17T18:20:31Z</dcterms:created>
  <dcterms:modified xsi:type="dcterms:W3CDTF">2021-11-14T15:24:25Z</dcterms:modified>
</cp:coreProperties>
</file>